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446" r:id="rId2"/>
    <p:sldId id="448" r:id="rId3"/>
    <p:sldId id="1029" r:id="rId4"/>
    <p:sldId id="1025" r:id="rId5"/>
    <p:sldId id="1040" r:id="rId6"/>
    <p:sldId id="1041" r:id="rId7"/>
    <p:sldId id="1030" r:id="rId8"/>
    <p:sldId id="1031" r:id="rId9"/>
    <p:sldId id="1032" r:id="rId10"/>
    <p:sldId id="1033" r:id="rId11"/>
    <p:sldId id="1035" r:id="rId12"/>
    <p:sldId id="1034" r:id="rId13"/>
    <p:sldId id="1036" r:id="rId14"/>
    <p:sldId id="1038" r:id="rId15"/>
    <p:sldId id="1037" r:id="rId16"/>
    <p:sldId id="1039" r:id="rId17"/>
    <p:sldId id="542" r:id="rId18"/>
    <p:sldId id="508" r:id="rId19"/>
    <p:sldId id="509" r:id="rId20"/>
  </p:sldIdLst>
  <p:sldSz cx="9144000" cy="5143500" type="screen16x9"/>
  <p:notesSz cx="9926638" cy="6797675"/>
  <p:custShowLst>
    <p:custShow name="Automobil" id="0">
      <p:sldLst/>
    </p:custShow>
    <p:custShow name="Chemie" id="1">
      <p:sldLst/>
    </p:custShow>
    <p:custShow name="Lebensmittel" id="2">
      <p:sldLst/>
    </p:custShow>
    <p:custShow name="Pharma" id="3">
      <p:sldLst/>
    </p:custShow>
    <p:custShow name="Intralogistik" id="4">
      <p:sldLst/>
    </p:custShow>
    <p:custShow name="Logistik" id="5">
      <p:sldLst/>
    </p:custShow>
    <p:custShow name="Mobile Arbeitsmaschinen" id="6">
      <p:sldLst/>
    </p:custShow>
  </p:custShow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070" autoAdjust="0"/>
  </p:normalViewPr>
  <p:slideViewPr>
    <p:cSldViewPr showGuides="1">
      <p:cViewPr varScale="1">
        <p:scale>
          <a:sx n="150" d="100"/>
          <a:sy n="150" d="100"/>
        </p:scale>
        <p:origin x="45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>
        <p:scale>
          <a:sx n="50" d="100"/>
          <a:sy n="50" d="100"/>
        </p:scale>
        <p:origin x="3246" y="150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B9434-73C8-4C7B-AEB1-7B94525932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03007" y="189651"/>
            <a:ext cx="5552373" cy="22929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300"/>
            </a:lvl1pPr>
          </a:lstStyle>
          <a:p>
            <a:endParaRPr lang="en-GB" sz="60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A5AEC-CB04-4C41-89C4-BA386FD966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651634" y="189651"/>
            <a:ext cx="2575738" cy="22929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300"/>
            </a:lvl1pPr>
          </a:lstStyle>
          <a:p>
            <a:fld id="{18A4AB05-407F-47A6-AFB2-D1D1BCB2FC34}" type="datetimeFigureOut">
              <a:rPr lang="en-GB" sz="600">
                <a:solidFill>
                  <a:schemeClr val="tx2"/>
                </a:solidFill>
              </a:rPr>
              <a:t>27/10/2021</a:t>
            </a:fld>
            <a:endParaRPr lang="en-GB" sz="60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309B0-BE5C-4613-B918-2F348003FD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703007" y="6366575"/>
            <a:ext cx="5552373" cy="2292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300"/>
            </a:lvl1pPr>
          </a:lstStyle>
          <a:p>
            <a:endParaRPr lang="en-GB" sz="60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AC8C0-B4A2-4ED1-954A-2BAF6976F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651634" y="6366575"/>
            <a:ext cx="2575738" cy="22929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300"/>
            </a:lvl1pPr>
          </a:lstStyle>
          <a:p>
            <a:fld id="{CC34FA1D-68F1-427D-A320-F32CFEA6ED49}" type="slidenum">
              <a:rPr lang="en-GB" sz="600">
                <a:solidFill>
                  <a:schemeClr val="tx2"/>
                </a:solidFill>
              </a:rPr>
              <a:t>‹#›</a:t>
            </a:fld>
            <a:endParaRPr lang="en-GB" sz="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9359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452164" y="355693"/>
            <a:ext cx="5586671" cy="21620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6324681" y="355693"/>
            <a:ext cx="3147499" cy="21620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5D00A05-88B6-4E02-B84F-DA4A28E0740E}" type="datetimeFigureOut">
              <a:rPr lang="en-GB" smtClean="0"/>
              <a:pPr/>
              <a:t>27/10/2021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87363" y="849313"/>
            <a:ext cx="5518150" cy="310356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325222" y="849711"/>
            <a:ext cx="3147499" cy="537601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452164" y="6438944"/>
            <a:ext cx="5586671" cy="1882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6325222" y="6438944"/>
            <a:ext cx="3147499" cy="18820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4533E635-135C-44DC-B3D8-FC75A79FE79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B19FBD-03A0-48D8-8DDC-1DBE10AB8370}"/>
              </a:ext>
            </a:extLst>
          </p:cNvPr>
          <p:cNvCxnSpPr/>
          <p:nvPr/>
        </p:nvCxnSpPr>
        <p:spPr bwMode="gray">
          <a:xfrm>
            <a:off x="453917" y="4308810"/>
            <a:ext cx="5586673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CFDB18-7618-4A5E-A47B-1CD4B557AB4F}"/>
              </a:ext>
            </a:extLst>
          </p:cNvPr>
          <p:cNvCxnSpPr/>
          <p:nvPr/>
        </p:nvCxnSpPr>
        <p:spPr bwMode="gray">
          <a:xfrm>
            <a:off x="453917" y="4582656"/>
            <a:ext cx="5586673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B841C2-1DEB-4D54-8796-77AA67387A21}"/>
              </a:ext>
            </a:extLst>
          </p:cNvPr>
          <p:cNvCxnSpPr/>
          <p:nvPr/>
        </p:nvCxnSpPr>
        <p:spPr bwMode="gray">
          <a:xfrm>
            <a:off x="453917" y="4856502"/>
            <a:ext cx="5586673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81D93F-74E0-415D-A2CF-7ED52F0803B9}"/>
              </a:ext>
            </a:extLst>
          </p:cNvPr>
          <p:cNvCxnSpPr/>
          <p:nvPr/>
        </p:nvCxnSpPr>
        <p:spPr bwMode="gray">
          <a:xfrm>
            <a:off x="453917" y="5130348"/>
            <a:ext cx="5586673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63AE3788-F2D6-44AF-82B9-061FBEE22056}"/>
              </a:ext>
            </a:extLst>
          </p:cNvPr>
          <p:cNvCxnSpPr/>
          <p:nvPr/>
        </p:nvCxnSpPr>
        <p:spPr bwMode="gray">
          <a:xfrm>
            <a:off x="453917" y="5404194"/>
            <a:ext cx="5586673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D158DB65-AF38-4424-B8FA-4BAD8E1D0BBF}"/>
              </a:ext>
            </a:extLst>
          </p:cNvPr>
          <p:cNvCxnSpPr/>
          <p:nvPr/>
        </p:nvCxnSpPr>
        <p:spPr bwMode="gray">
          <a:xfrm>
            <a:off x="453917" y="5678040"/>
            <a:ext cx="5586673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41E9476A-7B82-4725-BCDA-8CDAE2BF53A9}"/>
              </a:ext>
            </a:extLst>
          </p:cNvPr>
          <p:cNvCxnSpPr/>
          <p:nvPr/>
        </p:nvCxnSpPr>
        <p:spPr bwMode="gray">
          <a:xfrm>
            <a:off x="453917" y="5951886"/>
            <a:ext cx="5586673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F0E10CCB-E667-4232-AEDD-B231BC7E8DD1}"/>
              </a:ext>
            </a:extLst>
          </p:cNvPr>
          <p:cNvCxnSpPr/>
          <p:nvPr/>
        </p:nvCxnSpPr>
        <p:spPr bwMode="gray">
          <a:xfrm>
            <a:off x="453917" y="6225729"/>
            <a:ext cx="5586673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81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lnSpc>
        <a:spcPct val="110000"/>
      </a:lnSpc>
      <a:spcBef>
        <a:spcPts val="300"/>
      </a:spcBef>
      <a:spcAft>
        <a:spcPts val="30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110000"/>
      </a:lnSpc>
      <a:spcBef>
        <a:spcPts val="300"/>
      </a:spcBef>
      <a:spcAft>
        <a:spcPts val="300"/>
      </a:spcAft>
      <a:defRPr sz="1000" b="1" kern="1200">
        <a:solidFill>
          <a:schemeClr val="tx1"/>
        </a:solidFill>
        <a:latin typeface="+mn-lt"/>
        <a:ea typeface="+mn-ea"/>
        <a:cs typeface="+mn-cs"/>
      </a:defRPr>
    </a:lvl2pPr>
    <a:lvl3pPr marL="180975" indent="-180975" algn="l" defTabSz="685800" rtl="0" eaLnBrk="1" latinLnBrk="0" hangingPunct="1">
      <a:lnSpc>
        <a:spcPct val="110000"/>
      </a:lnSpc>
      <a:spcBef>
        <a:spcPts val="300"/>
      </a:spcBef>
      <a:spcAft>
        <a:spcPts val="300"/>
      </a:spcAft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685800" rtl="0" eaLnBrk="1" latinLnBrk="0" hangingPunct="1">
      <a:lnSpc>
        <a:spcPct val="110000"/>
      </a:lnSpc>
      <a:spcBef>
        <a:spcPts val="0"/>
      </a:spcBef>
      <a:spcAft>
        <a:spcPts val="30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0975" indent="-180975" algn="l" defTabSz="685800" rtl="0" eaLnBrk="1" latinLnBrk="0" hangingPunct="1">
      <a:lnSpc>
        <a:spcPct val="110000"/>
      </a:lnSpc>
      <a:spcBef>
        <a:spcPts val="300"/>
      </a:spcBef>
      <a:spcAft>
        <a:spcPts val="300"/>
      </a:spcAft>
      <a:buFont typeface="+mj-lt"/>
      <a:buAutoNum type="arabicPeriod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685800" rtl="0" eaLnBrk="1" latinLnBrk="0" hangingPunct="1">
      <a:lnSpc>
        <a:spcPct val="110000"/>
      </a:lnSpc>
      <a:spcBef>
        <a:spcPts val="0"/>
      </a:spcBef>
      <a:spcAft>
        <a:spcPts val="300"/>
      </a:spcAft>
      <a:buFont typeface="+mj-lt"/>
      <a:buAutoNum type="alphaLcPeriod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685800" rtl="0" eaLnBrk="1" latinLnBrk="0" hangingPunct="1">
      <a:lnSpc>
        <a:spcPct val="110000"/>
      </a:lnSpc>
      <a:spcBef>
        <a:spcPts val="300"/>
      </a:spcBef>
      <a:spcAft>
        <a:spcPts val="300"/>
      </a:spcAft>
      <a:defRPr sz="1000" b="1" kern="1200">
        <a:solidFill>
          <a:schemeClr val="accent1"/>
        </a:solidFill>
        <a:latin typeface="+mn-lt"/>
        <a:ea typeface="+mn-ea"/>
        <a:cs typeface="+mn-cs"/>
      </a:defRPr>
    </a:lvl7pPr>
    <a:lvl8pPr marL="0" indent="0" algn="l" defTabSz="685800" rtl="0" eaLnBrk="1" latinLnBrk="0" hangingPunct="1">
      <a:lnSpc>
        <a:spcPct val="110000"/>
      </a:lnSpc>
      <a:spcBef>
        <a:spcPts val="300"/>
      </a:spcBef>
      <a:spcAft>
        <a:spcPts val="300"/>
      </a:spcAft>
      <a:defRPr sz="1000" b="1" kern="1200">
        <a:solidFill>
          <a:schemeClr val="accent3"/>
        </a:solidFill>
        <a:latin typeface="+mn-lt"/>
        <a:ea typeface="+mn-ea"/>
        <a:cs typeface="+mn-cs"/>
      </a:defRPr>
    </a:lvl8pPr>
    <a:lvl9pPr marL="0" indent="0" algn="l" defTabSz="685800" rtl="0" eaLnBrk="1" latinLnBrk="0" hangingPunct="1">
      <a:lnSpc>
        <a:spcPct val="110000"/>
      </a:lnSpc>
      <a:spcBef>
        <a:spcPts val="300"/>
      </a:spcBef>
      <a:spcAft>
        <a:spcPts val="300"/>
      </a:spcAft>
      <a:defRPr sz="1000" b="1" kern="1200">
        <a:solidFill>
          <a:schemeClr val="accent5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/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</a:t>
            </a:fld>
            <a:endParaRPr lang="de-DE" noProof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03FFAB3-F4EF-4987-B158-9172D6799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84B5E1C7-8A7B-4CD3-B00F-8F442F253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91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10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2059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11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62759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12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6637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13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83786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14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94246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15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39845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16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34495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>
                <a:effectLst/>
                <a:latin typeface="Arial" panose="020B0604020202020204" pitchFamily="34" charset="0"/>
                <a:ea typeface="MS Mincho" panose="020B0400000000000000" pitchFamily="49" charset="-128"/>
              </a:rPr>
              <a:t>If you would like to get a quick overview of the automation trends and innovations for Industry 4.0 and IIoT that are of interest to us, please visit our Digital Innovation Park. </a:t>
            </a:r>
          </a:p>
          <a:p>
            <a:pPr>
              <a:lnSpc>
                <a:spcPct val="150000"/>
              </a:lnSpc>
            </a:pPr>
            <a:endParaRPr lang="de-DE" sz="1800">
              <a:effectLst/>
              <a:latin typeface="Arial" panose="020B0604020202020204" pitchFamily="34" charset="0"/>
              <a:ea typeface="MS Mincho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de-DE" sz="1800">
                <a:effectLst/>
                <a:latin typeface="Arial" panose="020B0604020202020204" pitchFamily="34" charset="0"/>
                <a:ea typeface="MS Mincho" panose="020B0400000000000000" pitchFamily="49" charset="-128"/>
              </a:rPr>
              <a:t>A wide range of topics awaits you, from IO-Link and Ethernet in the process industry to distributed automation and condition monitoring. Turck's "digital showcase" offers a quick overview of current automation topics and links to webinars, white papers and more as well as contact options to your experts.</a:t>
            </a:r>
          </a:p>
          <a:p>
            <a:pPr>
              <a:lnSpc>
                <a:spcPct val="150000"/>
              </a:lnSpc>
            </a:pPr>
            <a:endParaRPr lang="de-DE" sz="1800">
              <a:effectLst/>
              <a:latin typeface="Arial" panose="020B0604020202020204" pitchFamily="34" charset="0"/>
              <a:ea typeface="MS Mincho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de-DE" sz="1800">
                <a:effectLst/>
                <a:latin typeface="Arial" panose="020B0604020202020204" pitchFamily="34" charset="0"/>
                <a:ea typeface="MS Mincho" panose="020B0400000000000000" pitchFamily="49" charset="-128"/>
              </a:rPr>
              <a:t>((click on the URL redirects to turck.com/dip))</a:t>
            </a:r>
            <a:endParaRPr lang="de-DE" sz="1800" dirty="0">
              <a:effectLst/>
              <a:latin typeface="Arial" panose="020B0604020202020204" pitchFamily="34" charset="0"/>
              <a:ea typeface="MS Mincho" panose="020B0400000000000000" pitchFamily="49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17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DF718BB-F810-44F4-B612-A91A0CEEA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41555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61660">
              <a:defRPr/>
            </a:pPr>
            <a:fld id="{E84F6A99-3415-491F-A5AC-3EB030A051D1}" type="slidenum">
              <a:rPr lang="de-DE">
                <a:solidFill>
                  <a:prstClr val="black"/>
                </a:solidFill>
                <a:latin typeface="Arial"/>
              </a:rPr>
              <a:pPr defTabSz="661660">
                <a:defRPr/>
              </a:pPr>
              <a:t>18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EB9D63B-3A53-4EAC-9CC3-46323163A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49969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19</a:t>
            </a:fld>
            <a:endParaRPr lang="de-DE" noProof="0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2EE16E6B-662C-4C5C-A1B9-256128B85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2128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2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3906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3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9306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4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3568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5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808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6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632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7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347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8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210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((a customer-specific industry could be represented here))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84F6A99-3415-491F-A5AC-3EB030A051D1}" type="slidenum">
              <a:rPr lang="de-DE" noProof="0" smtClean="0"/>
              <a:pPr lvl="0"/>
              <a:t>9</a:t>
            </a:fld>
            <a:endParaRPr lang="de-DE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9919541-0B54-42D4-894B-0C28C87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6108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17459AB-4080-4CA2-B0F3-C0AFC0A403A8}"/>
              </a:ext>
            </a:extLst>
          </p:cNvPr>
          <p:cNvGrpSpPr/>
          <p:nvPr userDrawn="1"/>
        </p:nvGrpSpPr>
        <p:grpSpPr bwMode="gray">
          <a:xfrm>
            <a:off x="5505450" y="1850869"/>
            <a:ext cx="3073400" cy="554194"/>
            <a:chOff x="4104005" y="3060248"/>
            <a:chExt cx="4474845" cy="806902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FA7953C-C267-4D74-A19E-25421A3C49B9}"/>
                </a:ext>
              </a:extLst>
            </p:cNvPr>
            <p:cNvGrpSpPr/>
            <p:nvPr userDrawn="1"/>
          </p:nvGrpSpPr>
          <p:grpSpPr bwMode="gray">
            <a:xfrm>
              <a:off x="4104005" y="3060248"/>
              <a:ext cx="4474845" cy="442768"/>
              <a:chOff x="2716306" y="2236072"/>
              <a:chExt cx="3711388" cy="367227"/>
            </a:xfrm>
          </p:grpSpPr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34ACEFEB-2315-4BFD-85C1-451C8A2465C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13357" y="2236072"/>
                <a:ext cx="726882" cy="367227"/>
              </a:xfrm>
              <a:custGeom>
                <a:avLst/>
                <a:gdLst>
                  <a:gd name="T0" fmla="*/ 244 w 244"/>
                  <a:gd name="T1" fmla="*/ 72 h 123"/>
                  <a:gd name="T2" fmla="*/ 123 w 244"/>
                  <a:gd name="T3" fmla="*/ 120 h 123"/>
                  <a:gd name="T4" fmla="*/ 0 w 244"/>
                  <a:gd name="T5" fmla="*/ 61 h 123"/>
                  <a:gd name="T6" fmla="*/ 123 w 244"/>
                  <a:gd name="T7" fmla="*/ 1 h 123"/>
                  <a:gd name="T8" fmla="*/ 244 w 244"/>
                  <a:gd name="T9" fmla="*/ 52 h 123"/>
                  <a:gd name="T10" fmla="*/ 146 w 244"/>
                  <a:gd name="T11" fmla="*/ 52 h 123"/>
                  <a:gd name="T12" fmla="*/ 123 w 244"/>
                  <a:gd name="T13" fmla="*/ 39 h 123"/>
                  <a:gd name="T14" fmla="*/ 98 w 244"/>
                  <a:gd name="T15" fmla="*/ 62 h 123"/>
                  <a:gd name="T16" fmla="*/ 123 w 244"/>
                  <a:gd name="T17" fmla="*/ 85 h 123"/>
                  <a:gd name="T18" fmla="*/ 146 w 244"/>
                  <a:gd name="T19" fmla="*/ 72 h 123"/>
                  <a:gd name="T20" fmla="*/ 244 w 244"/>
                  <a:gd name="T21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123">
                    <a:moveTo>
                      <a:pt x="244" y="72"/>
                    </a:moveTo>
                    <a:cubicBezTo>
                      <a:pt x="235" y="103"/>
                      <a:pt x="189" y="123"/>
                      <a:pt x="123" y="120"/>
                    </a:cubicBezTo>
                    <a:cubicBezTo>
                      <a:pt x="50" y="123"/>
                      <a:pt x="0" y="98"/>
                      <a:pt x="0" y="61"/>
                    </a:cubicBezTo>
                    <a:cubicBezTo>
                      <a:pt x="0" y="26"/>
                      <a:pt x="50" y="0"/>
                      <a:pt x="123" y="1"/>
                    </a:cubicBezTo>
                    <a:cubicBezTo>
                      <a:pt x="189" y="0"/>
                      <a:pt x="235" y="21"/>
                      <a:pt x="244" y="52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41" y="44"/>
                      <a:pt x="133" y="39"/>
                      <a:pt x="123" y="39"/>
                    </a:cubicBezTo>
                    <a:cubicBezTo>
                      <a:pt x="109" y="39"/>
                      <a:pt x="98" y="49"/>
                      <a:pt x="98" y="62"/>
                    </a:cubicBezTo>
                    <a:cubicBezTo>
                      <a:pt x="98" y="74"/>
                      <a:pt x="109" y="85"/>
                      <a:pt x="123" y="85"/>
                    </a:cubicBezTo>
                    <a:cubicBezTo>
                      <a:pt x="133" y="85"/>
                      <a:pt x="141" y="80"/>
                      <a:pt x="146" y="72"/>
                    </a:cubicBezTo>
                    <a:lnTo>
                      <a:pt x="244" y="72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6CF67BA6-24B9-4291-AD81-EF32BF2A81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1427" y="2257525"/>
                <a:ext cx="735716" cy="321796"/>
              </a:xfrm>
              <a:custGeom>
                <a:avLst/>
                <a:gdLst>
                  <a:gd name="T0" fmla="*/ 192 w 247"/>
                  <a:gd name="T1" fmla="*/ 56 h 108"/>
                  <a:gd name="T2" fmla="*/ 247 w 247"/>
                  <a:gd name="T3" fmla="*/ 108 h 108"/>
                  <a:gd name="T4" fmla="*/ 135 w 247"/>
                  <a:gd name="T5" fmla="*/ 108 h 108"/>
                  <a:gd name="T6" fmla="*/ 101 w 247"/>
                  <a:gd name="T7" fmla="*/ 73 h 108"/>
                  <a:gd name="T8" fmla="*/ 117 w 247"/>
                  <a:gd name="T9" fmla="*/ 73 h 108"/>
                  <a:gd name="T10" fmla="*/ 137 w 247"/>
                  <a:gd name="T11" fmla="*/ 54 h 108"/>
                  <a:gd name="T12" fmla="*/ 117 w 247"/>
                  <a:gd name="T13" fmla="*/ 34 h 108"/>
                  <a:gd name="T14" fmla="*/ 94 w 247"/>
                  <a:gd name="T15" fmla="*/ 34 h 108"/>
                  <a:gd name="T16" fmla="*/ 94 w 247"/>
                  <a:gd name="T17" fmla="*/ 108 h 108"/>
                  <a:gd name="T18" fmla="*/ 0 w 247"/>
                  <a:gd name="T19" fmla="*/ 108 h 108"/>
                  <a:gd name="T20" fmla="*/ 0 w 247"/>
                  <a:gd name="T21" fmla="*/ 0 h 108"/>
                  <a:gd name="T22" fmla="*/ 204 w 247"/>
                  <a:gd name="T23" fmla="*/ 0 h 108"/>
                  <a:gd name="T24" fmla="*/ 235 w 247"/>
                  <a:gd name="T25" fmla="*/ 29 h 108"/>
                  <a:gd name="T26" fmla="*/ 204 w 247"/>
                  <a:gd name="T27" fmla="*/ 56 h 108"/>
                  <a:gd name="T28" fmla="*/ 192 w 247"/>
                  <a:gd name="T29" fmla="*/ 5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" h="108">
                    <a:moveTo>
                      <a:pt x="192" y="56"/>
                    </a:moveTo>
                    <a:cubicBezTo>
                      <a:pt x="247" y="108"/>
                      <a:pt x="247" y="108"/>
                      <a:pt x="247" y="108"/>
                    </a:cubicBezTo>
                    <a:cubicBezTo>
                      <a:pt x="135" y="108"/>
                      <a:pt x="135" y="108"/>
                      <a:pt x="135" y="108"/>
                    </a:cubicBezTo>
                    <a:cubicBezTo>
                      <a:pt x="101" y="73"/>
                      <a:pt x="101" y="73"/>
                      <a:pt x="101" y="73"/>
                    </a:cubicBezTo>
                    <a:cubicBezTo>
                      <a:pt x="117" y="73"/>
                      <a:pt x="117" y="73"/>
                      <a:pt x="117" y="73"/>
                    </a:cubicBezTo>
                    <a:cubicBezTo>
                      <a:pt x="128" y="73"/>
                      <a:pt x="137" y="64"/>
                      <a:pt x="137" y="54"/>
                    </a:cubicBezTo>
                    <a:cubicBezTo>
                      <a:pt x="137" y="44"/>
                      <a:pt x="129" y="34"/>
                      <a:pt x="117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22" y="0"/>
                      <a:pt x="235" y="13"/>
                      <a:pt x="235" y="29"/>
                    </a:cubicBezTo>
                    <a:cubicBezTo>
                      <a:pt x="235" y="44"/>
                      <a:pt x="222" y="56"/>
                      <a:pt x="204" y="56"/>
                    </a:cubicBezTo>
                    <a:lnTo>
                      <a:pt x="192" y="56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1FC51C64-E154-4E93-874B-A6E01962EA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39402" y="2257525"/>
                <a:ext cx="687762" cy="341988"/>
              </a:xfrm>
              <a:custGeom>
                <a:avLst/>
                <a:gdLst>
                  <a:gd name="T0" fmla="*/ 92 w 231"/>
                  <a:gd name="T1" fmla="*/ 0 h 115"/>
                  <a:gd name="T2" fmla="*/ 92 w 231"/>
                  <a:gd name="T3" fmla="*/ 41 h 115"/>
                  <a:gd name="T4" fmla="*/ 116 w 231"/>
                  <a:gd name="T5" fmla="*/ 64 h 115"/>
                  <a:gd name="T6" fmla="*/ 140 w 231"/>
                  <a:gd name="T7" fmla="*/ 41 h 115"/>
                  <a:gd name="T8" fmla="*/ 140 w 231"/>
                  <a:gd name="T9" fmla="*/ 0 h 115"/>
                  <a:gd name="T10" fmla="*/ 231 w 231"/>
                  <a:gd name="T11" fmla="*/ 0 h 115"/>
                  <a:gd name="T12" fmla="*/ 231 w 231"/>
                  <a:gd name="T13" fmla="*/ 64 h 115"/>
                  <a:gd name="T14" fmla="*/ 116 w 231"/>
                  <a:gd name="T15" fmla="*/ 113 h 115"/>
                  <a:gd name="T16" fmla="*/ 0 w 231"/>
                  <a:gd name="T17" fmla="*/ 60 h 115"/>
                  <a:gd name="T18" fmla="*/ 0 w 231"/>
                  <a:gd name="T19" fmla="*/ 0 h 115"/>
                  <a:gd name="T20" fmla="*/ 92 w 231"/>
                  <a:gd name="T2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1" h="115">
                    <a:moveTo>
                      <a:pt x="92" y="0"/>
                    </a:moveTo>
                    <a:cubicBezTo>
                      <a:pt x="92" y="41"/>
                      <a:pt x="92" y="41"/>
                      <a:pt x="92" y="41"/>
                    </a:cubicBezTo>
                    <a:cubicBezTo>
                      <a:pt x="92" y="59"/>
                      <a:pt x="103" y="64"/>
                      <a:pt x="116" y="64"/>
                    </a:cubicBezTo>
                    <a:cubicBezTo>
                      <a:pt x="129" y="64"/>
                      <a:pt x="141" y="58"/>
                      <a:pt x="140" y="4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231" y="64"/>
                      <a:pt x="231" y="64"/>
                      <a:pt x="231" y="64"/>
                    </a:cubicBezTo>
                    <a:cubicBezTo>
                      <a:pt x="229" y="95"/>
                      <a:pt x="182" y="115"/>
                      <a:pt x="116" y="113"/>
                    </a:cubicBezTo>
                    <a:cubicBezTo>
                      <a:pt x="47" y="115"/>
                      <a:pt x="0" y="94"/>
                      <a:pt x="0" y="6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FF855811-0439-453C-B1F0-0A99776F59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16306" y="2257525"/>
                <a:ext cx="672618" cy="321796"/>
              </a:xfrm>
              <a:custGeom>
                <a:avLst/>
                <a:gdLst>
                  <a:gd name="T0" fmla="*/ 0 w 533"/>
                  <a:gd name="T1" fmla="*/ 0 h 255"/>
                  <a:gd name="T2" fmla="*/ 0 w 533"/>
                  <a:gd name="T3" fmla="*/ 125 h 255"/>
                  <a:gd name="T4" fmla="*/ 155 w 533"/>
                  <a:gd name="T5" fmla="*/ 125 h 255"/>
                  <a:gd name="T6" fmla="*/ 155 w 533"/>
                  <a:gd name="T7" fmla="*/ 255 h 255"/>
                  <a:gd name="T8" fmla="*/ 375 w 533"/>
                  <a:gd name="T9" fmla="*/ 255 h 255"/>
                  <a:gd name="T10" fmla="*/ 375 w 533"/>
                  <a:gd name="T11" fmla="*/ 125 h 255"/>
                  <a:gd name="T12" fmla="*/ 533 w 533"/>
                  <a:gd name="T13" fmla="*/ 125 h 255"/>
                  <a:gd name="T14" fmla="*/ 533 w 533"/>
                  <a:gd name="T15" fmla="*/ 0 h 255"/>
                  <a:gd name="T16" fmla="*/ 0 w 533"/>
                  <a:gd name="T1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3" h="255">
                    <a:moveTo>
                      <a:pt x="0" y="0"/>
                    </a:moveTo>
                    <a:lnTo>
                      <a:pt x="0" y="125"/>
                    </a:lnTo>
                    <a:lnTo>
                      <a:pt x="155" y="125"/>
                    </a:lnTo>
                    <a:lnTo>
                      <a:pt x="155" y="255"/>
                    </a:lnTo>
                    <a:lnTo>
                      <a:pt x="375" y="255"/>
                    </a:lnTo>
                    <a:lnTo>
                      <a:pt x="375" y="125"/>
                    </a:lnTo>
                    <a:lnTo>
                      <a:pt x="533" y="125"/>
                    </a:lnTo>
                    <a:lnTo>
                      <a:pt x="5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935C308-745A-4B20-9DF3-00310FBD68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85669" y="2257525"/>
                <a:ext cx="742025" cy="321796"/>
              </a:xfrm>
              <a:custGeom>
                <a:avLst/>
                <a:gdLst>
                  <a:gd name="T0" fmla="*/ 344 w 588"/>
                  <a:gd name="T1" fmla="*/ 0 h 255"/>
                  <a:gd name="T2" fmla="*/ 224 w 588"/>
                  <a:gd name="T3" fmla="*/ 111 h 255"/>
                  <a:gd name="T4" fmla="*/ 224 w 588"/>
                  <a:gd name="T5" fmla="*/ 0 h 255"/>
                  <a:gd name="T6" fmla="*/ 0 w 588"/>
                  <a:gd name="T7" fmla="*/ 0 h 255"/>
                  <a:gd name="T8" fmla="*/ 0 w 588"/>
                  <a:gd name="T9" fmla="*/ 255 h 255"/>
                  <a:gd name="T10" fmla="*/ 224 w 588"/>
                  <a:gd name="T11" fmla="*/ 255 h 255"/>
                  <a:gd name="T12" fmla="*/ 224 w 588"/>
                  <a:gd name="T13" fmla="*/ 146 h 255"/>
                  <a:gd name="T14" fmla="*/ 335 w 588"/>
                  <a:gd name="T15" fmla="*/ 255 h 255"/>
                  <a:gd name="T16" fmla="*/ 588 w 588"/>
                  <a:gd name="T17" fmla="*/ 255 h 255"/>
                  <a:gd name="T18" fmla="*/ 455 w 588"/>
                  <a:gd name="T19" fmla="*/ 122 h 255"/>
                  <a:gd name="T20" fmla="*/ 585 w 588"/>
                  <a:gd name="T21" fmla="*/ 0 h 255"/>
                  <a:gd name="T22" fmla="*/ 344 w 588"/>
                  <a:gd name="T2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8" h="255">
                    <a:moveTo>
                      <a:pt x="344" y="0"/>
                    </a:moveTo>
                    <a:lnTo>
                      <a:pt x="224" y="111"/>
                    </a:lnTo>
                    <a:lnTo>
                      <a:pt x="224" y="0"/>
                    </a:lnTo>
                    <a:lnTo>
                      <a:pt x="0" y="0"/>
                    </a:lnTo>
                    <a:lnTo>
                      <a:pt x="0" y="255"/>
                    </a:lnTo>
                    <a:lnTo>
                      <a:pt x="224" y="255"/>
                    </a:lnTo>
                    <a:lnTo>
                      <a:pt x="224" y="146"/>
                    </a:lnTo>
                    <a:lnTo>
                      <a:pt x="335" y="255"/>
                    </a:lnTo>
                    <a:lnTo>
                      <a:pt x="588" y="255"/>
                    </a:lnTo>
                    <a:lnTo>
                      <a:pt x="455" y="122"/>
                    </a:lnTo>
                    <a:lnTo>
                      <a:pt x="585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BC34B59-AC82-44D7-B51B-191120E9E6A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4892165" y="3655618"/>
              <a:ext cx="3686685" cy="211532"/>
            </a:xfrm>
            <a:custGeom>
              <a:avLst/>
              <a:gdLst>
                <a:gd name="T0" fmla="*/ 1034 w 1034"/>
                <a:gd name="T1" fmla="*/ 18 h 59"/>
                <a:gd name="T2" fmla="*/ 1018 w 1034"/>
                <a:gd name="T3" fmla="*/ 58 h 59"/>
                <a:gd name="T4" fmla="*/ 993 w 1034"/>
                <a:gd name="T5" fmla="*/ 18 h 59"/>
                <a:gd name="T6" fmla="*/ 1008 w 1034"/>
                <a:gd name="T7" fmla="*/ 38 h 59"/>
                <a:gd name="T8" fmla="*/ 962 w 1034"/>
                <a:gd name="T9" fmla="*/ 58 h 59"/>
                <a:gd name="T10" fmla="*/ 934 w 1034"/>
                <a:gd name="T11" fmla="*/ 19 h 59"/>
                <a:gd name="T12" fmla="*/ 911 w 1034"/>
                <a:gd name="T13" fmla="*/ 22 h 59"/>
                <a:gd name="T14" fmla="*/ 915 w 1034"/>
                <a:gd name="T15" fmla="*/ 47 h 59"/>
                <a:gd name="T16" fmla="*/ 883 w 1034"/>
                <a:gd name="T17" fmla="*/ 58 h 59"/>
                <a:gd name="T18" fmla="*/ 898 w 1034"/>
                <a:gd name="T19" fmla="*/ 18 h 59"/>
                <a:gd name="T20" fmla="*/ 867 w 1034"/>
                <a:gd name="T21" fmla="*/ 45 h 59"/>
                <a:gd name="T22" fmla="*/ 857 w 1034"/>
                <a:gd name="T23" fmla="*/ 18 h 59"/>
                <a:gd name="T24" fmla="*/ 854 w 1034"/>
                <a:gd name="T25" fmla="*/ 59 h 59"/>
                <a:gd name="T26" fmla="*/ 812 w 1034"/>
                <a:gd name="T27" fmla="*/ 6 h 59"/>
                <a:gd name="T28" fmla="*/ 812 w 1034"/>
                <a:gd name="T29" fmla="*/ 58 h 59"/>
                <a:gd name="T30" fmla="*/ 808 w 1034"/>
                <a:gd name="T31" fmla="*/ 3 h 59"/>
                <a:gd name="T32" fmla="*/ 773 w 1034"/>
                <a:gd name="T33" fmla="*/ 35 h 59"/>
                <a:gd name="T34" fmla="*/ 750 w 1034"/>
                <a:gd name="T35" fmla="*/ 19 h 59"/>
                <a:gd name="T36" fmla="*/ 704 w 1034"/>
                <a:gd name="T37" fmla="*/ 38 h 59"/>
                <a:gd name="T38" fmla="*/ 688 w 1034"/>
                <a:gd name="T39" fmla="*/ 4 h 59"/>
                <a:gd name="T40" fmla="*/ 686 w 1034"/>
                <a:gd name="T41" fmla="*/ 58 h 59"/>
                <a:gd name="T42" fmla="*/ 662 w 1034"/>
                <a:gd name="T43" fmla="*/ 22 h 59"/>
                <a:gd name="T44" fmla="*/ 666 w 1034"/>
                <a:gd name="T45" fmla="*/ 47 h 59"/>
                <a:gd name="T46" fmla="*/ 644 w 1034"/>
                <a:gd name="T47" fmla="*/ 45 h 59"/>
                <a:gd name="T48" fmla="*/ 635 w 1034"/>
                <a:gd name="T49" fmla="*/ 18 h 59"/>
                <a:gd name="T50" fmla="*/ 632 w 1034"/>
                <a:gd name="T51" fmla="*/ 59 h 59"/>
                <a:gd name="T52" fmla="*/ 557 w 1034"/>
                <a:gd name="T53" fmla="*/ 58 h 59"/>
                <a:gd name="T54" fmla="*/ 586 w 1034"/>
                <a:gd name="T55" fmla="*/ 58 h 59"/>
                <a:gd name="T56" fmla="*/ 611 w 1034"/>
                <a:gd name="T57" fmla="*/ 35 h 59"/>
                <a:gd name="T58" fmla="*/ 561 w 1034"/>
                <a:gd name="T59" fmla="*/ 26 h 59"/>
                <a:gd name="T60" fmla="*/ 529 w 1034"/>
                <a:gd name="T61" fmla="*/ 55 h 59"/>
                <a:gd name="T62" fmla="*/ 529 w 1034"/>
                <a:gd name="T63" fmla="*/ 18 h 59"/>
                <a:gd name="T64" fmla="*/ 493 w 1034"/>
                <a:gd name="T65" fmla="*/ 56 h 59"/>
                <a:gd name="T66" fmla="*/ 506 w 1034"/>
                <a:gd name="T67" fmla="*/ 22 h 59"/>
                <a:gd name="T68" fmla="*/ 472 w 1034"/>
                <a:gd name="T69" fmla="*/ 43 h 59"/>
                <a:gd name="T70" fmla="*/ 459 w 1034"/>
                <a:gd name="T71" fmla="*/ 59 h 59"/>
                <a:gd name="T72" fmla="*/ 407 w 1034"/>
                <a:gd name="T73" fmla="*/ 35 h 59"/>
                <a:gd name="T74" fmla="*/ 427 w 1034"/>
                <a:gd name="T75" fmla="*/ 39 h 59"/>
                <a:gd name="T76" fmla="*/ 406 w 1034"/>
                <a:gd name="T77" fmla="*/ 39 h 59"/>
                <a:gd name="T78" fmla="*/ 347 w 1034"/>
                <a:gd name="T79" fmla="*/ 45 h 59"/>
                <a:gd name="T80" fmla="*/ 338 w 1034"/>
                <a:gd name="T81" fmla="*/ 18 h 59"/>
                <a:gd name="T82" fmla="*/ 335 w 1034"/>
                <a:gd name="T83" fmla="*/ 59 h 59"/>
                <a:gd name="T84" fmla="*/ 286 w 1034"/>
                <a:gd name="T85" fmla="*/ 35 h 59"/>
                <a:gd name="T86" fmla="*/ 286 w 1034"/>
                <a:gd name="T87" fmla="*/ 35 h 59"/>
                <a:gd name="T88" fmla="*/ 317 w 1034"/>
                <a:gd name="T89" fmla="*/ 38 h 59"/>
                <a:gd name="T90" fmla="*/ 254 w 1034"/>
                <a:gd name="T91" fmla="*/ 21 h 59"/>
                <a:gd name="T92" fmla="*/ 253 w 1034"/>
                <a:gd name="T93" fmla="*/ 59 h 59"/>
                <a:gd name="T94" fmla="*/ 221 w 1034"/>
                <a:gd name="T95" fmla="*/ 58 h 59"/>
                <a:gd name="T96" fmla="*/ 171 w 1034"/>
                <a:gd name="T97" fmla="*/ 30 h 59"/>
                <a:gd name="T98" fmla="*/ 194 w 1034"/>
                <a:gd name="T99" fmla="*/ 58 h 59"/>
                <a:gd name="T100" fmla="*/ 143 w 1034"/>
                <a:gd name="T101" fmla="*/ 22 h 59"/>
                <a:gd name="T102" fmla="*/ 128 w 1034"/>
                <a:gd name="T103" fmla="*/ 19 h 59"/>
                <a:gd name="T104" fmla="*/ 99 w 1034"/>
                <a:gd name="T105" fmla="*/ 55 h 59"/>
                <a:gd name="T106" fmla="*/ 112 w 1034"/>
                <a:gd name="T107" fmla="*/ 51 h 59"/>
                <a:gd name="T108" fmla="*/ 57 w 1034"/>
                <a:gd name="T109" fmla="*/ 55 h 59"/>
                <a:gd name="T110" fmla="*/ 57 w 1034"/>
                <a:gd name="T111" fmla="*/ 18 h 59"/>
                <a:gd name="T112" fmla="*/ 20 w 1034"/>
                <a:gd name="T113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4" h="59">
                  <a:moveTo>
                    <a:pt x="1018" y="58"/>
                  </a:moveTo>
                  <a:cubicBezTo>
                    <a:pt x="1022" y="58"/>
                    <a:pt x="1022" y="58"/>
                    <a:pt x="1022" y="58"/>
                  </a:cubicBezTo>
                  <a:cubicBezTo>
                    <a:pt x="1022" y="36"/>
                    <a:pt x="1022" y="36"/>
                    <a:pt x="1022" y="36"/>
                  </a:cubicBezTo>
                  <a:cubicBezTo>
                    <a:pt x="1022" y="35"/>
                    <a:pt x="1022" y="34"/>
                    <a:pt x="1022" y="32"/>
                  </a:cubicBezTo>
                  <a:cubicBezTo>
                    <a:pt x="1023" y="26"/>
                    <a:pt x="1027" y="22"/>
                    <a:pt x="1032" y="22"/>
                  </a:cubicBezTo>
                  <a:cubicBezTo>
                    <a:pt x="1033" y="22"/>
                    <a:pt x="1034" y="22"/>
                    <a:pt x="1034" y="22"/>
                  </a:cubicBezTo>
                  <a:cubicBezTo>
                    <a:pt x="1034" y="18"/>
                    <a:pt x="1034" y="18"/>
                    <a:pt x="1034" y="18"/>
                  </a:cubicBezTo>
                  <a:cubicBezTo>
                    <a:pt x="1034" y="18"/>
                    <a:pt x="1033" y="18"/>
                    <a:pt x="1033" y="18"/>
                  </a:cubicBezTo>
                  <a:cubicBezTo>
                    <a:pt x="1027" y="18"/>
                    <a:pt x="1023" y="22"/>
                    <a:pt x="1021" y="27"/>
                  </a:cubicBezTo>
                  <a:cubicBezTo>
                    <a:pt x="1021" y="27"/>
                    <a:pt x="1021" y="27"/>
                    <a:pt x="1021" y="27"/>
                  </a:cubicBezTo>
                  <a:cubicBezTo>
                    <a:pt x="1021" y="19"/>
                    <a:pt x="1021" y="19"/>
                    <a:pt x="1021" y="19"/>
                  </a:cubicBezTo>
                  <a:cubicBezTo>
                    <a:pt x="1018" y="19"/>
                    <a:pt x="1018" y="19"/>
                    <a:pt x="1018" y="19"/>
                  </a:cubicBezTo>
                  <a:cubicBezTo>
                    <a:pt x="1018" y="22"/>
                    <a:pt x="1018" y="26"/>
                    <a:pt x="1018" y="30"/>
                  </a:cubicBezTo>
                  <a:lnTo>
                    <a:pt x="1018" y="58"/>
                  </a:lnTo>
                  <a:close/>
                  <a:moveTo>
                    <a:pt x="979" y="35"/>
                  </a:moveTo>
                  <a:cubicBezTo>
                    <a:pt x="980" y="29"/>
                    <a:pt x="984" y="21"/>
                    <a:pt x="992" y="21"/>
                  </a:cubicBezTo>
                  <a:cubicBezTo>
                    <a:pt x="1002" y="21"/>
                    <a:pt x="1004" y="29"/>
                    <a:pt x="1004" y="35"/>
                  </a:cubicBezTo>
                  <a:lnTo>
                    <a:pt x="979" y="35"/>
                  </a:lnTo>
                  <a:close/>
                  <a:moveTo>
                    <a:pt x="1008" y="38"/>
                  </a:moveTo>
                  <a:cubicBezTo>
                    <a:pt x="1008" y="37"/>
                    <a:pt x="1008" y="36"/>
                    <a:pt x="1008" y="35"/>
                  </a:cubicBezTo>
                  <a:cubicBezTo>
                    <a:pt x="1008" y="30"/>
                    <a:pt x="1005" y="18"/>
                    <a:pt x="993" y="18"/>
                  </a:cubicBezTo>
                  <a:cubicBezTo>
                    <a:pt x="983" y="18"/>
                    <a:pt x="975" y="26"/>
                    <a:pt x="975" y="39"/>
                  </a:cubicBezTo>
                  <a:cubicBezTo>
                    <a:pt x="975" y="50"/>
                    <a:pt x="982" y="59"/>
                    <a:pt x="993" y="59"/>
                  </a:cubicBezTo>
                  <a:cubicBezTo>
                    <a:pt x="1000" y="59"/>
                    <a:pt x="1004" y="57"/>
                    <a:pt x="1006" y="56"/>
                  </a:cubicBezTo>
                  <a:cubicBezTo>
                    <a:pt x="1005" y="53"/>
                    <a:pt x="1005" y="53"/>
                    <a:pt x="1005" y="53"/>
                  </a:cubicBezTo>
                  <a:cubicBezTo>
                    <a:pt x="1002" y="54"/>
                    <a:pt x="1000" y="55"/>
                    <a:pt x="994" y="55"/>
                  </a:cubicBezTo>
                  <a:cubicBezTo>
                    <a:pt x="986" y="55"/>
                    <a:pt x="979" y="50"/>
                    <a:pt x="979" y="38"/>
                  </a:cubicBezTo>
                  <a:lnTo>
                    <a:pt x="1008" y="38"/>
                  </a:lnTo>
                  <a:close/>
                  <a:moveTo>
                    <a:pt x="935" y="58"/>
                  </a:moveTo>
                  <a:cubicBezTo>
                    <a:pt x="939" y="58"/>
                    <a:pt x="939" y="58"/>
                    <a:pt x="939" y="58"/>
                  </a:cubicBezTo>
                  <a:cubicBezTo>
                    <a:pt x="939" y="34"/>
                    <a:pt x="939" y="34"/>
                    <a:pt x="939" y="34"/>
                  </a:cubicBezTo>
                  <a:cubicBezTo>
                    <a:pt x="939" y="32"/>
                    <a:pt x="939" y="31"/>
                    <a:pt x="939" y="30"/>
                  </a:cubicBezTo>
                  <a:cubicBezTo>
                    <a:pt x="941" y="25"/>
                    <a:pt x="945" y="21"/>
                    <a:pt x="951" y="21"/>
                  </a:cubicBezTo>
                  <a:cubicBezTo>
                    <a:pt x="959" y="21"/>
                    <a:pt x="962" y="28"/>
                    <a:pt x="962" y="35"/>
                  </a:cubicBezTo>
                  <a:cubicBezTo>
                    <a:pt x="962" y="58"/>
                    <a:pt x="962" y="58"/>
                    <a:pt x="962" y="58"/>
                  </a:cubicBezTo>
                  <a:cubicBezTo>
                    <a:pt x="965" y="58"/>
                    <a:pt x="965" y="58"/>
                    <a:pt x="965" y="58"/>
                  </a:cubicBezTo>
                  <a:cubicBezTo>
                    <a:pt x="965" y="34"/>
                    <a:pt x="965" y="34"/>
                    <a:pt x="965" y="34"/>
                  </a:cubicBezTo>
                  <a:cubicBezTo>
                    <a:pt x="965" y="20"/>
                    <a:pt x="956" y="18"/>
                    <a:pt x="952" y="18"/>
                  </a:cubicBezTo>
                  <a:cubicBezTo>
                    <a:pt x="945" y="18"/>
                    <a:pt x="941" y="21"/>
                    <a:pt x="938" y="26"/>
                  </a:cubicBezTo>
                  <a:cubicBezTo>
                    <a:pt x="938" y="26"/>
                    <a:pt x="938" y="26"/>
                    <a:pt x="938" y="26"/>
                  </a:cubicBezTo>
                  <a:cubicBezTo>
                    <a:pt x="938" y="19"/>
                    <a:pt x="938" y="19"/>
                    <a:pt x="938" y="19"/>
                  </a:cubicBezTo>
                  <a:cubicBezTo>
                    <a:pt x="934" y="19"/>
                    <a:pt x="934" y="19"/>
                    <a:pt x="934" y="19"/>
                  </a:cubicBezTo>
                  <a:cubicBezTo>
                    <a:pt x="935" y="22"/>
                    <a:pt x="935" y="24"/>
                    <a:pt x="935" y="28"/>
                  </a:cubicBezTo>
                  <a:lnTo>
                    <a:pt x="935" y="58"/>
                  </a:lnTo>
                  <a:close/>
                  <a:moveTo>
                    <a:pt x="911" y="11"/>
                  </a:moveTo>
                  <a:cubicBezTo>
                    <a:pt x="911" y="19"/>
                    <a:pt x="911" y="19"/>
                    <a:pt x="911" y="19"/>
                  </a:cubicBezTo>
                  <a:cubicBezTo>
                    <a:pt x="904" y="19"/>
                    <a:pt x="904" y="19"/>
                    <a:pt x="904" y="19"/>
                  </a:cubicBezTo>
                  <a:cubicBezTo>
                    <a:pt x="904" y="22"/>
                    <a:pt x="904" y="22"/>
                    <a:pt x="904" y="22"/>
                  </a:cubicBezTo>
                  <a:cubicBezTo>
                    <a:pt x="911" y="22"/>
                    <a:pt x="911" y="22"/>
                    <a:pt x="911" y="22"/>
                  </a:cubicBezTo>
                  <a:cubicBezTo>
                    <a:pt x="911" y="47"/>
                    <a:pt x="911" y="47"/>
                    <a:pt x="911" y="47"/>
                  </a:cubicBezTo>
                  <a:cubicBezTo>
                    <a:pt x="911" y="51"/>
                    <a:pt x="912" y="54"/>
                    <a:pt x="913" y="56"/>
                  </a:cubicBezTo>
                  <a:cubicBezTo>
                    <a:pt x="915" y="58"/>
                    <a:pt x="917" y="59"/>
                    <a:pt x="920" y="59"/>
                  </a:cubicBezTo>
                  <a:cubicBezTo>
                    <a:pt x="922" y="59"/>
                    <a:pt x="924" y="58"/>
                    <a:pt x="926" y="58"/>
                  </a:cubicBezTo>
                  <a:cubicBezTo>
                    <a:pt x="925" y="55"/>
                    <a:pt x="925" y="55"/>
                    <a:pt x="925" y="55"/>
                  </a:cubicBezTo>
                  <a:cubicBezTo>
                    <a:pt x="924" y="55"/>
                    <a:pt x="923" y="55"/>
                    <a:pt x="921" y="55"/>
                  </a:cubicBezTo>
                  <a:cubicBezTo>
                    <a:pt x="916" y="55"/>
                    <a:pt x="915" y="52"/>
                    <a:pt x="915" y="47"/>
                  </a:cubicBezTo>
                  <a:cubicBezTo>
                    <a:pt x="915" y="22"/>
                    <a:pt x="915" y="22"/>
                    <a:pt x="915" y="22"/>
                  </a:cubicBezTo>
                  <a:cubicBezTo>
                    <a:pt x="926" y="22"/>
                    <a:pt x="926" y="22"/>
                    <a:pt x="926" y="22"/>
                  </a:cubicBezTo>
                  <a:cubicBezTo>
                    <a:pt x="926" y="19"/>
                    <a:pt x="926" y="19"/>
                    <a:pt x="926" y="19"/>
                  </a:cubicBezTo>
                  <a:cubicBezTo>
                    <a:pt x="915" y="19"/>
                    <a:pt x="915" y="19"/>
                    <a:pt x="915" y="19"/>
                  </a:cubicBezTo>
                  <a:cubicBezTo>
                    <a:pt x="915" y="10"/>
                    <a:pt x="915" y="10"/>
                    <a:pt x="915" y="10"/>
                  </a:cubicBezTo>
                  <a:lnTo>
                    <a:pt x="911" y="11"/>
                  </a:lnTo>
                  <a:close/>
                  <a:moveTo>
                    <a:pt x="883" y="58"/>
                  </a:moveTo>
                  <a:cubicBezTo>
                    <a:pt x="887" y="58"/>
                    <a:pt x="887" y="58"/>
                    <a:pt x="887" y="58"/>
                  </a:cubicBezTo>
                  <a:cubicBezTo>
                    <a:pt x="887" y="36"/>
                    <a:pt x="887" y="36"/>
                    <a:pt x="887" y="36"/>
                  </a:cubicBezTo>
                  <a:cubicBezTo>
                    <a:pt x="887" y="35"/>
                    <a:pt x="887" y="34"/>
                    <a:pt x="887" y="32"/>
                  </a:cubicBezTo>
                  <a:cubicBezTo>
                    <a:pt x="889" y="26"/>
                    <a:pt x="892" y="22"/>
                    <a:pt x="898" y="22"/>
                  </a:cubicBezTo>
                  <a:cubicBezTo>
                    <a:pt x="898" y="22"/>
                    <a:pt x="899" y="22"/>
                    <a:pt x="900" y="22"/>
                  </a:cubicBezTo>
                  <a:cubicBezTo>
                    <a:pt x="900" y="18"/>
                    <a:pt x="900" y="18"/>
                    <a:pt x="900" y="18"/>
                  </a:cubicBezTo>
                  <a:cubicBezTo>
                    <a:pt x="899" y="18"/>
                    <a:pt x="899" y="18"/>
                    <a:pt x="898" y="18"/>
                  </a:cubicBezTo>
                  <a:cubicBezTo>
                    <a:pt x="893" y="18"/>
                    <a:pt x="889" y="22"/>
                    <a:pt x="887" y="27"/>
                  </a:cubicBezTo>
                  <a:cubicBezTo>
                    <a:pt x="887" y="27"/>
                    <a:pt x="887" y="27"/>
                    <a:pt x="887" y="27"/>
                  </a:cubicBezTo>
                  <a:cubicBezTo>
                    <a:pt x="887" y="19"/>
                    <a:pt x="887" y="19"/>
                    <a:pt x="887" y="19"/>
                  </a:cubicBezTo>
                  <a:cubicBezTo>
                    <a:pt x="883" y="19"/>
                    <a:pt x="883" y="19"/>
                    <a:pt x="883" y="19"/>
                  </a:cubicBezTo>
                  <a:cubicBezTo>
                    <a:pt x="883" y="22"/>
                    <a:pt x="883" y="26"/>
                    <a:pt x="883" y="30"/>
                  </a:cubicBezTo>
                  <a:lnTo>
                    <a:pt x="883" y="58"/>
                  </a:lnTo>
                  <a:close/>
                  <a:moveTo>
                    <a:pt x="867" y="45"/>
                  </a:moveTo>
                  <a:cubicBezTo>
                    <a:pt x="867" y="46"/>
                    <a:pt x="867" y="47"/>
                    <a:pt x="866" y="48"/>
                  </a:cubicBezTo>
                  <a:cubicBezTo>
                    <a:pt x="865" y="51"/>
                    <a:pt x="861" y="55"/>
                    <a:pt x="855" y="55"/>
                  </a:cubicBezTo>
                  <a:cubicBezTo>
                    <a:pt x="851" y="55"/>
                    <a:pt x="847" y="53"/>
                    <a:pt x="847" y="47"/>
                  </a:cubicBezTo>
                  <a:cubicBezTo>
                    <a:pt x="847" y="38"/>
                    <a:pt x="858" y="37"/>
                    <a:pt x="867" y="37"/>
                  </a:cubicBezTo>
                  <a:lnTo>
                    <a:pt x="867" y="45"/>
                  </a:lnTo>
                  <a:close/>
                  <a:moveTo>
                    <a:pt x="871" y="33"/>
                  </a:moveTo>
                  <a:cubicBezTo>
                    <a:pt x="871" y="26"/>
                    <a:pt x="869" y="18"/>
                    <a:pt x="857" y="18"/>
                  </a:cubicBezTo>
                  <a:cubicBezTo>
                    <a:pt x="854" y="18"/>
                    <a:pt x="849" y="19"/>
                    <a:pt x="846" y="21"/>
                  </a:cubicBezTo>
                  <a:cubicBezTo>
                    <a:pt x="847" y="24"/>
                    <a:pt x="847" y="24"/>
                    <a:pt x="847" y="24"/>
                  </a:cubicBezTo>
                  <a:cubicBezTo>
                    <a:pt x="850" y="22"/>
                    <a:pt x="853" y="21"/>
                    <a:pt x="857" y="21"/>
                  </a:cubicBezTo>
                  <a:cubicBezTo>
                    <a:pt x="866" y="21"/>
                    <a:pt x="867" y="29"/>
                    <a:pt x="867" y="33"/>
                  </a:cubicBezTo>
                  <a:cubicBezTo>
                    <a:pt x="867" y="34"/>
                    <a:pt x="867" y="34"/>
                    <a:pt x="867" y="34"/>
                  </a:cubicBezTo>
                  <a:cubicBezTo>
                    <a:pt x="851" y="33"/>
                    <a:pt x="843" y="39"/>
                    <a:pt x="843" y="48"/>
                  </a:cubicBezTo>
                  <a:cubicBezTo>
                    <a:pt x="843" y="53"/>
                    <a:pt x="847" y="59"/>
                    <a:pt x="854" y="59"/>
                  </a:cubicBezTo>
                  <a:cubicBezTo>
                    <a:pt x="861" y="59"/>
                    <a:pt x="865" y="55"/>
                    <a:pt x="867" y="52"/>
                  </a:cubicBezTo>
                  <a:cubicBezTo>
                    <a:pt x="867" y="52"/>
                    <a:pt x="867" y="52"/>
                    <a:pt x="867" y="52"/>
                  </a:cubicBezTo>
                  <a:cubicBezTo>
                    <a:pt x="868" y="58"/>
                    <a:pt x="868" y="58"/>
                    <a:pt x="868" y="58"/>
                  </a:cubicBezTo>
                  <a:cubicBezTo>
                    <a:pt x="871" y="58"/>
                    <a:pt x="871" y="58"/>
                    <a:pt x="871" y="58"/>
                  </a:cubicBezTo>
                  <a:cubicBezTo>
                    <a:pt x="871" y="55"/>
                    <a:pt x="871" y="52"/>
                    <a:pt x="871" y="48"/>
                  </a:cubicBezTo>
                  <a:lnTo>
                    <a:pt x="871" y="33"/>
                  </a:lnTo>
                  <a:close/>
                  <a:moveTo>
                    <a:pt x="812" y="6"/>
                  </a:moveTo>
                  <a:cubicBezTo>
                    <a:pt x="813" y="6"/>
                    <a:pt x="816" y="6"/>
                    <a:pt x="820" y="6"/>
                  </a:cubicBezTo>
                  <a:cubicBezTo>
                    <a:pt x="828" y="6"/>
                    <a:pt x="835" y="10"/>
                    <a:pt x="835" y="18"/>
                  </a:cubicBezTo>
                  <a:cubicBezTo>
                    <a:pt x="835" y="27"/>
                    <a:pt x="829" y="32"/>
                    <a:pt x="819" y="32"/>
                  </a:cubicBezTo>
                  <a:cubicBezTo>
                    <a:pt x="816" y="32"/>
                    <a:pt x="814" y="31"/>
                    <a:pt x="812" y="31"/>
                  </a:cubicBezTo>
                  <a:lnTo>
                    <a:pt x="812" y="6"/>
                  </a:lnTo>
                  <a:close/>
                  <a:moveTo>
                    <a:pt x="808" y="58"/>
                  </a:moveTo>
                  <a:cubicBezTo>
                    <a:pt x="812" y="58"/>
                    <a:pt x="812" y="58"/>
                    <a:pt x="812" y="58"/>
                  </a:cubicBezTo>
                  <a:cubicBezTo>
                    <a:pt x="812" y="34"/>
                    <a:pt x="812" y="34"/>
                    <a:pt x="812" y="34"/>
                  </a:cubicBezTo>
                  <a:cubicBezTo>
                    <a:pt x="814" y="35"/>
                    <a:pt x="816" y="35"/>
                    <a:pt x="818" y="35"/>
                  </a:cubicBezTo>
                  <a:cubicBezTo>
                    <a:pt x="825" y="35"/>
                    <a:pt x="831" y="33"/>
                    <a:pt x="835" y="29"/>
                  </a:cubicBezTo>
                  <a:cubicBezTo>
                    <a:pt x="837" y="26"/>
                    <a:pt x="838" y="23"/>
                    <a:pt x="838" y="18"/>
                  </a:cubicBezTo>
                  <a:cubicBezTo>
                    <a:pt x="838" y="13"/>
                    <a:pt x="837" y="10"/>
                    <a:pt x="834" y="7"/>
                  </a:cubicBezTo>
                  <a:cubicBezTo>
                    <a:pt x="831" y="4"/>
                    <a:pt x="826" y="2"/>
                    <a:pt x="820" y="2"/>
                  </a:cubicBezTo>
                  <a:cubicBezTo>
                    <a:pt x="815" y="2"/>
                    <a:pt x="811" y="3"/>
                    <a:pt x="808" y="3"/>
                  </a:cubicBezTo>
                  <a:lnTo>
                    <a:pt x="808" y="58"/>
                  </a:lnTo>
                  <a:close/>
                  <a:moveTo>
                    <a:pt x="746" y="58"/>
                  </a:moveTo>
                  <a:cubicBezTo>
                    <a:pt x="750" y="58"/>
                    <a:pt x="750" y="58"/>
                    <a:pt x="750" y="58"/>
                  </a:cubicBezTo>
                  <a:cubicBezTo>
                    <a:pt x="750" y="34"/>
                    <a:pt x="750" y="34"/>
                    <a:pt x="750" y="34"/>
                  </a:cubicBezTo>
                  <a:cubicBezTo>
                    <a:pt x="750" y="32"/>
                    <a:pt x="750" y="31"/>
                    <a:pt x="751" y="30"/>
                  </a:cubicBezTo>
                  <a:cubicBezTo>
                    <a:pt x="752" y="25"/>
                    <a:pt x="757" y="21"/>
                    <a:pt x="762" y="21"/>
                  </a:cubicBezTo>
                  <a:cubicBezTo>
                    <a:pt x="771" y="21"/>
                    <a:pt x="773" y="28"/>
                    <a:pt x="773" y="35"/>
                  </a:cubicBezTo>
                  <a:cubicBezTo>
                    <a:pt x="773" y="58"/>
                    <a:pt x="773" y="58"/>
                    <a:pt x="773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7" y="34"/>
                    <a:pt x="777" y="34"/>
                    <a:pt x="777" y="34"/>
                  </a:cubicBezTo>
                  <a:cubicBezTo>
                    <a:pt x="777" y="20"/>
                    <a:pt x="767" y="18"/>
                    <a:pt x="764" y="18"/>
                  </a:cubicBezTo>
                  <a:cubicBezTo>
                    <a:pt x="757" y="18"/>
                    <a:pt x="752" y="21"/>
                    <a:pt x="750" y="26"/>
                  </a:cubicBezTo>
                  <a:cubicBezTo>
                    <a:pt x="750" y="26"/>
                    <a:pt x="750" y="26"/>
                    <a:pt x="750" y="26"/>
                  </a:cubicBezTo>
                  <a:cubicBezTo>
                    <a:pt x="750" y="19"/>
                    <a:pt x="750" y="19"/>
                    <a:pt x="750" y="19"/>
                  </a:cubicBezTo>
                  <a:cubicBezTo>
                    <a:pt x="746" y="19"/>
                    <a:pt x="746" y="19"/>
                    <a:pt x="746" y="19"/>
                  </a:cubicBezTo>
                  <a:cubicBezTo>
                    <a:pt x="746" y="22"/>
                    <a:pt x="746" y="24"/>
                    <a:pt x="746" y="28"/>
                  </a:cubicBezTo>
                  <a:lnTo>
                    <a:pt x="746" y="58"/>
                  </a:lnTo>
                  <a:close/>
                  <a:moveTo>
                    <a:pt x="718" y="21"/>
                  </a:moveTo>
                  <a:cubicBezTo>
                    <a:pt x="728" y="21"/>
                    <a:pt x="733" y="31"/>
                    <a:pt x="733" y="38"/>
                  </a:cubicBezTo>
                  <a:cubicBezTo>
                    <a:pt x="733" y="48"/>
                    <a:pt x="726" y="55"/>
                    <a:pt x="718" y="55"/>
                  </a:cubicBezTo>
                  <a:cubicBezTo>
                    <a:pt x="710" y="55"/>
                    <a:pt x="704" y="48"/>
                    <a:pt x="704" y="38"/>
                  </a:cubicBezTo>
                  <a:cubicBezTo>
                    <a:pt x="704" y="30"/>
                    <a:pt x="708" y="21"/>
                    <a:pt x="718" y="21"/>
                  </a:cubicBezTo>
                  <a:moveTo>
                    <a:pt x="718" y="18"/>
                  </a:moveTo>
                  <a:cubicBezTo>
                    <a:pt x="709" y="18"/>
                    <a:pt x="700" y="25"/>
                    <a:pt x="700" y="39"/>
                  </a:cubicBezTo>
                  <a:cubicBezTo>
                    <a:pt x="700" y="51"/>
                    <a:pt x="708" y="59"/>
                    <a:pt x="718" y="59"/>
                  </a:cubicBezTo>
                  <a:cubicBezTo>
                    <a:pt x="726" y="59"/>
                    <a:pt x="736" y="52"/>
                    <a:pt x="736" y="38"/>
                  </a:cubicBezTo>
                  <a:cubicBezTo>
                    <a:pt x="736" y="26"/>
                    <a:pt x="729" y="18"/>
                    <a:pt x="718" y="18"/>
                  </a:cubicBezTo>
                  <a:moveTo>
                    <a:pt x="688" y="4"/>
                  </a:moveTo>
                  <a:cubicBezTo>
                    <a:pt x="686" y="4"/>
                    <a:pt x="685" y="6"/>
                    <a:pt x="685" y="7"/>
                  </a:cubicBezTo>
                  <a:cubicBezTo>
                    <a:pt x="685" y="9"/>
                    <a:pt x="686" y="11"/>
                    <a:pt x="688" y="11"/>
                  </a:cubicBezTo>
                  <a:cubicBezTo>
                    <a:pt x="690" y="11"/>
                    <a:pt x="691" y="9"/>
                    <a:pt x="691" y="7"/>
                  </a:cubicBezTo>
                  <a:cubicBezTo>
                    <a:pt x="691" y="6"/>
                    <a:pt x="690" y="4"/>
                    <a:pt x="688" y="4"/>
                  </a:cubicBezTo>
                  <a:moveTo>
                    <a:pt x="690" y="19"/>
                  </a:moveTo>
                  <a:cubicBezTo>
                    <a:pt x="686" y="19"/>
                    <a:pt x="686" y="19"/>
                    <a:pt x="686" y="19"/>
                  </a:cubicBezTo>
                  <a:cubicBezTo>
                    <a:pt x="686" y="58"/>
                    <a:pt x="686" y="58"/>
                    <a:pt x="686" y="58"/>
                  </a:cubicBezTo>
                  <a:cubicBezTo>
                    <a:pt x="690" y="58"/>
                    <a:pt x="690" y="58"/>
                    <a:pt x="690" y="58"/>
                  </a:cubicBezTo>
                  <a:lnTo>
                    <a:pt x="690" y="19"/>
                  </a:lnTo>
                  <a:close/>
                  <a:moveTo>
                    <a:pt x="662" y="11"/>
                  </a:moveTo>
                  <a:cubicBezTo>
                    <a:pt x="662" y="19"/>
                    <a:pt x="662" y="19"/>
                    <a:pt x="662" y="19"/>
                  </a:cubicBezTo>
                  <a:cubicBezTo>
                    <a:pt x="656" y="19"/>
                    <a:pt x="656" y="19"/>
                    <a:pt x="656" y="19"/>
                  </a:cubicBezTo>
                  <a:cubicBezTo>
                    <a:pt x="656" y="22"/>
                    <a:pt x="656" y="22"/>
                    <a:pt x="656" y="22"/>
                  </a:cubicBezTo>
                  <a:cubicBezTo>
                    <a:pt x="662" y="22"/>
                    <a:pt x="662" y="22"/>
                    <a:pt x="662" y="22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51"/>
                    <a:pt x="663" y="54"/>
                    <a:pt x="665" y="56"/>
                  </a:cubicBezTo>
                  <a:cubicBezTo>
                    <a:pt x="666" y="58"/>
                    <a:pt x="669" y="59"/>
                    <a:pt x="671" y="59"/>
                  </a:cubicBezTo>
                  <a:cubicBezTo>
                    <a:pt x="674" y="59"/>
                    <a:pt x="676" y="58"/>
                    <a:pt x="677" y="58"/>
                  </a:cubicBezTo>
                  <a:cubicBezTo>
                    <a:pt x="676" y="55"/>
                    <a:pt x="676" y="55"/>
                    <a:pt x="676" y="55"/>
                  </a:cubicBezTo>
                  <a:cubicBezTo>
                    <a:pt x="675" y="55"/>
                    <a:pt x="674" y="55"/>
                    <a:pt x="672" y="55"/>
                  </a:cubicBezTo>
                  <a:cubicBezTo>
                    <a:pt x="668" y="55"/>
                    <a:pt x="666" y="52"/>
                    <a:pt x="666" y="47"/>
                  </a:cubicBezTo>
                  <a:cubicBezTo>
                    <a:pt x="666" y="22"/>
                    <a:pt x="666" y="22"/>
                    <a:pt x="666" y="22"/>
                  </a:cubicBezTo>
                  <a:cubicBezTo>
                    <a:pt x="677" y="22"/>
                    <a:pt x="677" y="22"/>
                    <a:pt x="677" y="22"/>
                  </a:cubicBezTo>
                  <a:cubicBezTo>
                    <a:pt x="677" y="19"/>
                    <a:pt x="677" y="19"/>
                    <a:pt x="677" y="19"/>
                  </a:cubicBezTo>
                  <a:cubicBezTo>
                    <a:pt x="666" y="19"/>
                    <a:pt x="666" y="19"/>
                    <a:pt x="666" y="19"/>
                  </a:cubicBezTo>
                  <a:cubicBezTo>
                    <a:pt x="666" y="10"/>
                    <a:pt x="666" y="10"/>
                    <a:pt x="666" y="10"/>
                  </a:cubicBezTo>
                  <a:lnTo>
                    <a:pt x="662" y="11"/>
                  </a:lnTo>
                  <a:close/>
                  <a:moveTo>
                    <a:pt x="644" y="45"/>
                  </a:moveTo>
                  <a:cubicBezTo>
                    <a:pt x="644" y="46"/>
                    <a:pt x="644" y="47"/>
                    <a:pt x="644" y="48"/>
                  </a:cubicBezTo>
                  <a:cubicBezTo>
                    <a:pt x="642" y="51"/>
                    <a:pt x="639" y="55"/>
                    <a:pt x="632" y="55"/>
                  </a:cubicBezTo>
                  <a:cubicBezTo>
                    <a:pt x="628" y="55"/>
                    <a:pt x="624" y="53"/>
                    <a:pt x="624" y="47"/>
                  </a:cubicBezTo>
                  <a:cubicBezTo>
                    <a:pt x="624" y="38"/>
                    <a:pt x="636" y="37"/>
                    <a:pt x="644" y="37"/>
                  </a:cubicBezTo>
                  <a:lnTo>
                    <a:pt x="644" y="45"/>
                  </a:lnTo>
                  <a:close/>
                  <a:moveTo>
                    <a:pt x="648" y="33"/>
                  </a:moveTo>
                  <a:cubicBezTo>
                    <a:pt x="648" y="26"/>
                    <a:pt x="646" y="18"/>
                    <a:pt x="635" y="18"/>
                  </a:cubicBezTo>
                  <a:cubicBezTo>
                    <a:pt x="631" y="18"/>
                    <a:pt x="627" y="19"/>
                    <a:pt x="623" y="21"/>
                  </a:cubicBezTo>
                  <a:cubicBezTo>
                    <a:pt x="624" y="24"/>
                    <a:pt x="624" y="24"/>
                    <a:pt x="624" y="24"/>
                  </a:cubicBezTo>
                  <a:cubicBezTo>
                    <a:pt x="627" y="22"/>
                    <a:pt x="631" y="21"/>
                    <a:pt x="634" y="21"/>
                  </a:cubicBezTo>
                  <a:cubicBezTo>
                    <a:pt x="644" y="21"/>
                    <a:pt x="644" y="29"/>
                    <a:pt x="644" y="33"/>
                  </a:cubicBezTo>
                  <a:cubicBezTo>
                    <a:pt x="644" y="34"/>
                    <a:pt x="644" y="34"/>
                    <a:pt x="644" y="34"/>
                  </a:cubicBezTo>
                  <a:cubicBezTo>
                    <a:pt x="628" y="33"/>
                    <a:pt x="620" y="39"/>
                    <a:pt x="620" y="48"/>
                  </a:cubicBezTo>
                  <a:cubicBezTo>
                    <a:pt x="620" y="53"/>
                    <a:pt x="624" y="59"/>
                    <a:pt x="632" y="59"/>
                  </a:cubicBezTo>
                  <a:cubicBezTo>
                    <a:pt x="638" y="59"/>
                    <a:pt x="642" y="55"/>
                    <a:pt x="644" y="52"/>
                  </a:cubicBezTo>
                  <a:cubicBezTo>
                    <a:pt x="645" y="52"/>
                    <a:pt x="645" y="52"/>
                    <a:pt x="645" y="52"/>
                  </a:cubicBezTo>
                  <a:cubicBezTo>
                    <a:pt x="645" y="58"/>
                    <a:pt x="645" y="58"/>
                    <a:pt x="645" y="58"/>
                  </a:cubicBezTo>
                  <a:cubicBezTo>
                    <a:pt x="649" y="58"/>
                    <a:pt x="649" y="58"/>
                    <a:pt x="649" y="58"/>
                  </a:cubicBezTo>
                  <a:cubicBezTo>
                    <a:pt x="648" y="55"/>
                    <a:pt x="648" y="52"/>
                    <a:pt x="648" y="48"/>
                  </a:cubicBezTo>
                  <a:lnTo>
                    <a:pt x="648" y="33"/>
                  </a:lnTo>
                  <a:close/>
                  <a:moveTo>
                    <a:pt x="557" y="58"/>
                  </a:moveTo>
                  <a:cubicBezTo>
                    <a:pt x="561" y="58"/>
                    <a:pt x="561" y="58"/>
                    <a:pt x="561" y="58"/>
                  </a:cubicBezTo>
                  <a:cubicBezTo>
                    <a:pt x="561" y="34"/>
                    <a:pt x="561" y="34"/>
                    <a:pt x="561" y="34"/>
                  </a:cubicBezTo>
                  <a:cubicBezTo>
                    <a:pt x="561" y="32"/>
                    <a:pt x="561" y="31"/>
                    <a:pt x="562" y="30"/>
                  </a:cubicBezTo>
                  <a:cubicBezTo>
                    <a:pt x="563" y="25"/>
                    <a:pt x="567" y="21"/>
                    <a:pt x="572" y="21"/>
                  </a:cubicBezTo>
                  <a:cubicBezTo>
                    <a:pt x="579" y="21"/>
                    <a:pt x="582" y="26"/>
                    <a:pt x="582" y="33"/>
                  </a:cubicBezTo>
                  <a:cubicBezTo>
                    <a:pt x="582" y="58"/>
                    <a:pt x="582" y="58"/>
                    <a:pt x="582" y="58"/>
                  </a:cubicBezTo>
                  <a:cubicBezTo>
                    <a:pt x="586" y="58"/>
                    <a:pt x="586" y="58"/>
                    <a:pt x="586" y="58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586" y="31"/>
                    <a:pt x="586" y="30"/>
                    <a:pt x="587" y="29"/>
                  </a:cubicBezTo>
                  <a:cubicBezTo>
                    <a:pt x="588" y="25"/>
                    <a:pt x="592" y="21"/>
                    <a:pt x="597" y="21"/>
                  </a:cubicBezTo>
                  <a:cubicBezTo>
                    <a:pt x="604" y="21"/>
                    <a:pt x="607" y="26"/>
                    <a:pt x="607" y="35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11" y="58"/>
                    <a:pt x="611" y="58"/>
                    <a:pt x="611" y="58"/>
                  </a:cubicBezTo>
                  <a:cubicBezTo>
                    <a:pt x="611" y="35"/>
                    <a:pt x="611" y="35"/>
                    <a:pt x="611" y="35"/>
                  </a:cubicBezTo>
                  <a:cubicBezTo>
                    <a:pt x="611" y="20"/>
                    <a:pt x="602" y="18"/>
                    <a:pt x="598" y="18"/>
                  </a:cubicBezTo>
                  <a:cubicBezTo>
                    <a:pt x="594" y="18"/>
                    <a:pt x="591" y="19"/>
                    <a:pt x="589" y="21"/>
                  </a:cubicBezTo>
                  <a:cubicBezTo>
                    <a:pt x="587" y="22"/>
                    <a:pt x="586" y="24"/>
                    <a:pt x="585" y="26"/>
                  </a:cubicBezTo>
                  <a:cubicBezTo>
                    <a:pt x="585" y="26"/>
                    <a:pt x="585" y="26"/>
                    <a:pt x="585" y="26"/>
                  </a:cubicBezTo>
                  <a:cubicBezTo>
                    <a:pt x="583" y="21"/>
                    <a:pt x="579" y="18"/>
                    <a:pt x="573" y="18"/>
                  </a:cubicBezTo>
                  <a:cubicBezTo>
                    <a:pt x="567" y="18"/>
                    <a:pt x="563" y="21"/>
                    <a:pt x="561" y="26"/>
                  </a:cubicBezTo>
                  <a:cubicBezTo>
                    <a:pt x="561" y="26"/>
                    <a:pt x="561" y="26"/>
                    <a:pt x="561" y="26"/>
                  </a:cubicBezTo>
                  <a:cubicBezTo>
                    <a:pt x="560" y="19"/>
                    <a:pt x="560" y="19"/>
                    <a:pt x="560" y="19"/>
                  </a:cubicBezTo>
                  <a:cubicBezTo>
                    <a:pt x="557" y="19"/>
                    <a:pt x="557" y="19"/>
                    <a:pt x="557" y="19"/>
                  </a:cubicBezTo>
                  <a:cubicBezTo>
                    <a:pt x="557" y="22"/>
                    <a:pt x="557" y="24"/>
                    <a:pt x="557" y="28"/>
                  </a:cubicBezTo>
                  <a:lnTo>
                    <a:pt x="557" y="58"/>
                  </a:lnTo>
                  <a:close/>
                  <a:moveTo>
                    <a:pt x="529" y="21"/>
                  </a:moveTo>
                  <a:cubicBezTo>
                    <a:pt x="539" y="21"/>
                    <a:pt x="543" y="31"/>
                    <a:pt x="543" y="38"/>
                  </a:cubicBezTo>
                  <a:cubicBezTo>
                    <a:pt x="543" y="48"/>
                    <a:pt x="537" y="55"/>
                    <a:pt x="529" y="55"/>
                  </a:cubicBezTo>
                  <a:cubicBezTo>
                    <a:pt x="521" y="55"/>
                    <a:pt x="514" y="48"/>
                    <a:pt x="514" y="38"/>
                  </a:cubicBezTo>
                  <a:cubicBezTo>
                    <a:pt x="514" y="30"/>
                    <a:pt x="519" y="21"/>
                    <a:pt x="529" y="21"/>
                  </a:cubicBezTo>
                  <a:moveTo>
                    <a:pt x="529" y="18"/>
                  </a:moveTo>
                  <a:cubicBezTo>
                    <a:pt x="519" y="18"/>
                    <a:pt x="510" y="25"/>
                    <a:pt x="510" y="39"/>
                  </a:cubicBezTo>
                  <a:cubicBezTo>
                    <a:pt x="510" y="51"/>
                    <a:pt x="518" y="59"/>
                    <a:pt x="528" y="59"/>
                  </a:cubicBezTo>
                  <a:cubicBezTo>
                    <a:pt x="537" y="59"/>
                    <a:pt x="547" y="52"/>
                    <a:pt x="547" y="38"/>
                  </a:cubicBezTo>
                  <a:cubicBezTo>
                    <a:pt x="547" y="26"/>
                    <a:pt x="540" y="18"/>
                    <a:pt x="529" y="18"/>
                  </a:cubicBezTo>
                  <a:moveTo>
                    <a:pt x="491" y="11"/>
                  </a:moveTo>
                  <a:cubicBezTo>
                    <a:pt x="491" y="19"/>
                    <a:pt x="491" y="19"/>
                    <a:pt x="491" y="19"/>
                  </a:cubicBezTo>
                  <a:cubicBezTo>
                    <a:pt x="484" y="19"/>
                    <a:pt x="484" y="19"/>
                    <a:pt x="484" y="19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91" y="22"/>
                    <a:pt x="491" y="22"/>
                    <a:pt x="491" y="22"/>
                  </a:cubicBezTo>
                  <a:cubicBezTo>
                    <a:pt x="491" y="47"/>
                    <a:pt x="491" y="47"/>
                    <a:pt x="491" y="47"/>
                  </a:cubicBezTo>
                  <a:cubicBezTo>
                    <a:pt x="491" y="51"/>
                    <a:pt x="491" y="54"/>
                    <a:pt x="493" y="56"/>
                  </a:cubicBezTo>
                  <a:cubicBezTo>
                    <a:pt x="494" y="58"/>
                    <a:pt x="497" y="59"/>
                    <a:pt x="500" y="59"/>
                  </a:cubicBezTo>
                  <a:cubicBezTo>
                    <a:pt x="502" y="59"/>
                    <a:pt x="504" y="58"/>
                    <a:pt x="505" y="58"/>
                  </a:cubicBezTo>
                  <a:cubicBezTo>
                    <a:pt x="505" y="55"/>
                    <a:pt x="505" y="55"/>
                    <a:pt x="505" y="55"/>
                  </a:cubicBezTo>
                  <a:cubicBezTo>
                    <a:pt x="504" y="55"/>
                    <a:pt x="502" y="55"/>
                    <a:pt x="500" y="55"/>
                  </a:cubicBezTo>
                  <a:cubicBezTo>
                    <a:pt x="496" y="55"/>
                    <a:pt x="494" y="52"/>
                    <a:pt x="494" y="47"/>
                  </a:cubicBezTo>
                  <a:cubicBezTo>
                    <a:pt x="494" y="22"/>
                    <a:pt x="494" y="22"/>
                    <a:pt x="494" y="22"/>
                  </a:cubicBezTo>
                  <a:cubicBezTo>
                    <a:pt x="506" y="22"/>
                    <a:pt x="506" y="22"/>
                    <a:pt x="506" y="22"/>
                  </a:cubicBezTo>
                  <a:cubicBezTo>
                    <a:pt x="506" y="19"/>
                    <a:pt x="506" y="19"/>
                    <a:pt x="506" y="19"/>
                  </a:cubicBezTo>
                  <a:cubicBezTo>
                    <a:pt x="494" y="19"/>
                    <a:pt x="494" y="19"/>
                    <a:pt x="494" y="19"/>
                  </a:cubicBezTo>
                  <a:cubicBezTo>
                    <a:pt x="494" y="10"/>
                    <a:pt x="494" y="10"/>
                    <a:pt x="494" y="10"/>
                  </a:cubicBezTo>
                  <a:lnTo>
                    <a:pt x="491" y="11"/>
                  </a:lnTo>
                  <a:close/>
                  <a:moveTo>
                    <a:pt x="476" y="19"/>
                  </a:moveTo>
                  <a:cubicBezTo>
                    <a:pt x="472" y="19"/>
                    <a:pt x="472" y="19"/>
                    <a:pt x="472" y="19"/>
                  </a:cubicBezTo>
                  <a:cubicBezTo>
                    <a:pt x="472" y="43"/>
                    <a:pt x="472" y="43"/>
                    <a:pt x="472" y="43"/>
                  </a:cubicBezTo>
                  <a:cubicBezTo>
                    <a:pt x="472" y="45"/>
                    <a:pt x="472" y="46"/>
                    <a:pt x="471" y="47"/>
                  </a:cubicBezTo>
                  <a:cubicBezTo>
                    <a:pt x="470" y="51"/>
                    <a:pt x="465" y="55"/>
                    <a:pt x="460" y="55"/>
                  </a:cubicBezTo>
                  <a:cubicBezTo>
                    <a:pt x="452" y="55"/>
                    <a:pt x="449" y="49"/>
                    <a:pt x="449" y="41"/>
                  </a:cubicBezTo>
                  <a:cubicBezTo>
                    <a:pt x="449" y="19"/>
                    <a:pt x="449" y="19"/>
                    <a:pt x="449" y="19"/>
                  </a:cubicBezTo>
                  <a:cubicBezTo>
                    <a:pt x="445" y="19"/>
                    <a:pt x="445" y="19"/>
                    <a:pt x="445" y="19"/>
                  </a:cubicBezTo>
                  <a:cubicBezTo>
                    <a:pt x="445" y="41"/>
                    <a:pt x="445" y="41"/>
                    <a:pt x="445" y="41"/>
                  </a:cubicBezTo>
                  <a:cubicBezTo>
                    <a:pt x="445" y="56"/>
                    <a:pt x="454" y="59"/>
                    <a:pt x="459" y="59"/>
                  </a:cubicBezTo>
                  <a:cubicBezTo>
                    <a:pt x="466" y="59"/>
                    <a:pt x="470" y="54"/>
                    <a:pt x="472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6" y="58"/>
                    <a:pt x="476" y="58"/>
                    <a:pt x="476" y="58"/>
                  </a:cubicBezTo>
                  <a:cubicBezTo>
                    <a:pt x="476" y="55"/>
                    <a:pt x="476" y="52"/>
                    <a:pt x="476" y="48"/>
                  </a:cubicBezTo>
                  <a:lnTo>
                    <a:pt x="476" y="19"/>
                  </a:lnTo>
                  <a:close/>
                  <a:moveTo>
                    <a:pt x="407" y="35"/>
                  </a:moveTo>
                  <a:cubicBezTo>
                    <a:pt x="413" y="17"/>
                    <a:pt x="413" y="17"/>
                    <a:pt x="413" y="17"/>
                  </a:cubicBezTo>
                  <a:cubicBezTo>
                    <a:pt x="415" y="13"/>
                    <a:pt x="416" y="10"/>
                    <a:pt x="416" y="7"/>
                  </a:cubicBezTo>
                  <a:cubicBezTo>
                    <a:pt x="417" y="7"/>
                    <a:pt x="417" y="7"/>
                    <a:pt x="417" y="7"/>
                  </a:cubicBezTo>
                  <a:cubicBezTo>
                    <a:pt x="417" y="10"/>
                    <a:pt x="418" y="13"/>
                    <a:pt x="419" y="17"/>
                  </a:cubicBezTo>
                  <a:cubicBezTo>
                    <a:pt x="426" y="35"/>
                    <a:pt x="426" y="35"/>
                    <a:pt x="426" y="35"/>
                  </a:cubicBezTo>
                  <a:lnTo>
                    <a:pt x="407" y="35"/>
                  </a:lnTo>
                  <a:close/>
                  <a:moveTo>
                    <a:pt x="427" y="39"/>
                  </a:moveTo>
                  <a:cubicBezTo>
                    <a:pt x="434" y="58"/>
                    <a:pt x="434" y="58"/>
                    <a:pt x="434" y="58"/>
                  </a:cubicBezTo>
                  <a:cubicBezTo>
                    <a:pt x="438" y="58"/>
                    <a:pt x="438" y="58"/>
                    <a:pt x="438" y="58"/>
                  </a:cubicBezTo>
                  <a:cubicBezTo>
                    <a:pt x="418" y="3"/>
                    <a:pt x="418" y="3"/>
                    <a:pt x="418" y="3"/>
                  </a:cubicBezTo>
                  <a:cubicBezTo>
                    <a:pt x="415" y="3"/>
                    <a:pt x="415" y="3"/>
                    <a:pt x="415" y="3"/>
                  </a:cubicBezTo>
                  <a:cubicBezTo>
                    <a:pt x="395" y="58"/>
                    <a:pt x="395" y="58"/>
                    <a:pt x="395" y="58"/>
                  </a:cubicBezTo>
                  <a:cubicBezTo>
                    <a:pt x="399" y="58"/>
                    <a:pt x="399" y="58"/>
                    <a:pt x="399" y="58"/>
                  </a:cubicBezTo>
                  <a:cubicBezTo>
                    <a:pt x="406" y="39"/>
                    <a:pt x="406" y="39"/>
                    <a:pt x="406" y="39"/>
                  </a:cubicBezTo>
                  <a:lnTo>
                    <a:pt x="427" y="39"/>
                  </a:lnTo>
                  <a:close/>
                  <a:moveTo>
                    <a:pt x="364" y="58"/>
                  </a:moveTo>
                  <a:cubicBezTo>
                    <a:pt x="368" y="58"/>
                    <a:pt x="368" y="58"/>
                    <a:pt x="368" y="5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4" y="0"/>
                    <a:pt x="364" y="0"/>
                    <a:pt x="364" y="0"/>
                  </a:cubicBezTo>
                  <a:lnTo>
                    <a:pt x="364" y="58"/>
                  </a:lnTo>
                  <a:close/>
                  <a:moveTo>
                    <a:pt x="347" y="45"/>
                  </a:moveTo>
                  <a:cubicBezTo>
                    <a:pt x="347" y="46"/>
                    <a:pt x="347" y="47"/>
                    <a:pt x="347" y="48"/>
                  </a:cubicBezTo>
                  <a:cubicBezTo>
                    <a:pt x="345" y="51"/>
                    <a:pt x="342" y="55"/>
                    <a:pt x="335" y="55"/>
                  </a:cubicBezTo>
                  <a:cubicBezTo>
                    <a:pt x="331" y="55"/>
                    <a:pt x="327" y="53"/>
                    <a:pt x="327" y="47"/>
                  </a:cubicBezTo>
                  <a:cubicBezTo>
                    <a:pt x="327" y="38"/>
                    <a:pt x="339" y="37"/>
                    <a:pt x="347" y="37"/>
                  </a:cubicBezTo>
                  <a:lnTo>
                    <a:pt x="347" y="45"/>
                  </a:lnTo>
                  <a:close/>
                  <a:moveTo>
                    <a:pt x="351" y="33"/>
                  </a:moveTo>
                  <a:cubicBezTo>
                    <a:pt x="351" y="26"/>
                    <a:pt x="349" y="18"/>
                    <a:pt x="338" y="18"/>
                  </a:cubicBezTo>
                  <a:cubicBezTo>
                    <a:pt x="334" y="18"/>
                    <a:pt x="330" y="19"/>
                    <a:pt x="326" y="21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30" y="22"/>
                    <a:pt x="334" y="21"/>
                    <a:pt x="337" y="21"/>
                  </a:cubicBezTo>
                  <a:cubicBezTo>
                    <a:pt x="347" y="21"/>
                    <a:pt x="347" y="29"/>
                    <a:pt x="347" y="33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331" y="33"/>
                    <a:pt x="323" y="39"/>
                    <a:pt x="323" y="48"/>
                  </a:cubicBezTo>
                  <a:cubicBezTo>
                    <a:pt x="323" y="53"/>
                    <a:pt x="327" y="59"/>
                    <a:pt x="335" y="59"/>
                  </a:cubicBezTo>
                  <a:cubicBezTo>
                    <a:pt x="341" y="59"/>
                    <a:pt x="345" y="55"/>
                    <a:pt x="347" y="52"/>
                  </a:cubicBezTo>
                  <a:cubicBezTo>
                    <a:pt x="348" y="52"/>
                    <a:pt x="348" y="52"/>
                    <a:pt x="348" y="52"/>
                  </a:cubicBezTo>
                  <a:cubicBezTo>
                    <a:pt x="348" y="58"/>
                    <a:pt x="348" y="58"/>
                    <a:pt x="348" y="58"/>
                  </a:cubicBezTo>
                  <a:cubicBezTo>
                    <a:pt x="352" y="58"/>
                    <a:pt x="352" y="58"/>
                    <a:pt x="352" y="58"/>
                  </a:cubicBezTo>
                  <a:cubicBezTo>
                    <a:pt x="351" y="55"/>
                    <a:pt x="351" y="52"/>
                    <a:pt x="351" y="48"/>
                  </a:cubicBezTo>
                  <a:lnTo>
                    <a:pt x="351" y="33"/>
                  </a:lnTo>
                  <a:close/>
                  <a:moveTo>
                    <a:pt x="286" y="35"/>
                  </a:moveTo>
                  <a:cubicBezTo>
                    <a:pt x="286" y="33"/>
                    <a:pt x="286" y="32"/>
                    <a:pt x="286" y="31"/>
                  </a:cubicBezTo>
                  <a:cubicBezTo>
                    <a:pt x="288" y="25"/>
                    <a:pt x="293" y="21"/>
                    <a:pt x="299" y="21"/>
                  </a:cubicBezTo>
                  <a:cubicBezTo>
                    <a:pt x="308" y="21"/>
                    <a:pt x="313" y="29"/>
                    <a:pt x="313" y="38"/>
                  </a:cubicBezTo>
                  <a:cubicBezTo>
                    <a:pt x="313" y="48"/>
                    <a:pt x="308" y="55"/>
                    <a:pt x="299" y="55"/>
                  </a:cubicBezTo>
                  <a:cubicBezTo>
                    <a:pt x="293" y="55"/>
                    <a:pt x="288" y="51"/>
                    <a:pt x="286" y="46"/>
                  </a:cubicBezTo>
                  <a:cubicBezTo>
                    <a:pt x="286" y="45"/>
                    <a:pt x="286" y="44"/>
                    <a:pt x="286" y="43"/>
                  </a:cubicBezTo>
                  <a:lnTo>
                    <a:pt x="286" y="35"/>
                  </a:lnTo>
                  <a:close/>
                  <a:moveTo>
                    <a:pt x="282" y="49"/>
                  </a:moveTo>
                  <a:cubicBezTo>
                    <a:pt x="282" y="52"/>
                    <a:pt x="282" y="55"/>
                    <a:pt x="281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8" y="56"/>
                    <a:pt x="293" y="59"/>
                    <a:pt x="299" y="59"/>
                  </a:cubicBezTo>
                  <a:cubicBezTo>
                    <a:pt x="308" y="59"/>
                    <a:pt x="317" y="52"/>
                    <a:pt x="317" y="38"/>
                  </a:cubicBezTo>
                  <a:cubicBezTo>
                    <a:pt x="317" y="26"/>
                    <a:pt x="310" y="18"/>
                    <a:pt x="300" y="18"/>
                  </a:cubicBezTo>
                  <a:cubicBezTo>
                    <a:pt x="293" y="18"/>
                    <a:pt x="288" y="21"/>
                    <a:pt x="286" y="26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282" y="49"/>
                  </a:lnTo>
                  <a:close/>
                  <a:moveTo>
                    <a:pt x="254" y="21"/>
                  </a:moveTo>
                  <a:cubicBezTo>
                    <a:pt x="264" y="21"/>
                    <a:pt x="268" y="31"/>
                    <a:pt x="268" y="38"/>
                  </a:cubicBezTo>
                  <a:cubicBezTo>
                    <a:pt x="268" y="48"/>
                    <a:pt x="262" y="55"/>
                    <a:pt x="253" y="55"/>
                  </a:cubicBezTo>
                  <a:cubicBezTo>
                    <a:pt x="245" y="55"/>
                    <a:pt x="239" y="48"/>
                    <a:pt x="239" y="38"/>
                  </a:cubicBezTo>
                  <a:cubicBezTo>
                    <a:pt x="239" y="30"/>
                    <a:pt x="244" y="21"/>
                    <a:pt x="254" y="21"/>
                  </a:cubicBezTo>
                  <a:moveTo>
                    <a:pt x="254" y="18"/>
                  </a:moveTo>
                  <a:cubicBezTo>
                    <a:pt x="244" y="18"/>
                    <a:pt x="235" y="25"/>
                    <a:pt x="235" y="39"/>
                  </a:cubicBezTo>
                  <a:cubicBezTo>
                    <a:pt x="235" y="51"/>
                    <a:pt x="243" y="59"/>
                    <a:pt x="253" y="59"/>
                  </a:cubicBezTo>
                  <a:cubicBezTo>
                    <a:pt x="262" y="59"/>
                    <a:pt x="272" y="52"/>
                    <a:pt x="272" y="38"/>
                  </a:cubicBezTo>
                  <a:cubicBezTo>
                    <a:pt x="272" y="26"/>
                    <a:pt x="265" y="18"/>
                    <a:pt x="254" y="18"/>
                  </a:cubicBezTo>
                  <a:moveTo>
                    <a:pt x="221" y="58"/>
                  </a:moveTo>
                  <a:cubicBezTo>
                    <a:pt x="225" y="58"/>
                    <a:pt x="225" y="58"/>
                    <a:pt x="225" y="58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21" y="58"/>
                  </a:lnTo>
                  <a:close/>
                  <a:moveTo>
                    <a:pt x="210" y="31"/>
                  </a:moveTo>
                  <a:cubicBezTo>
                    <a:pt x="193" y="31"/>
                    <a:pt x="193" y="31"/>
                    <a:pt x="193" y="31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4" y="54"/>
                    <a:pt x="200" y="55"/>
                    <a:pt x="194" y="55"/>
                  </a:cubicBezTo>
                  <a:cubicBezTo>
                    <a:pt x="180" y="55"/>
                    <a:pt x="171" y="46"/>
                    <a:pt x="171" y="30"/>
                  </a:cubicBezTo>
                  <a:cubicBezTo>
                    <a:pt x="171" y="15"/>
                    <a:pt x="180" y="6"/>
                    <a:pt x="195" y="6"/>
                  </a:cubicBezTo>
                  <a:cubicBezTo>
                    <a:pt x="200" y="6"/>
                    <a:pt x="204" y="7"/>
                    <a:pt x="207" y="8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6" y="4"/>
                    <a:pt x="201" y="2"/>
                    <a:pt x="195" y="2"/>
                  </a:cubicBezTo>
                  <a:cubicBezTo>
                    <a:pt x="177" y="2"/>
                    <a:pt x="167" y="15"/>
                    <a:pt x="167" y="30"/>
                  </a:cubicBezTo>
                  <a:cubicBezTo>
                    <a:pt x="167" y="39"/>
                    <a:pt x="170" y="47"/>
                    <a:pt x="174" y="51"/>
                  </a:cubicBezTo>
                  <a:cubicBezTo>
                    <a:pt x="180" y="56"/>
                    <a:pt x="187" y="58"/>
                    <a:pt x="194" y="58"/>
                  </a:cubicBezTo>
                  <a:cubicBezTo>
                    <a:pt x="201" y="58"/>
                    <a:pt x="207" y="56"/>
                    <a:pt x="210" y="55"/>
                  </a:cubicBezTo>
                  <a:lnTo>
                    <a:pt x="210" y="31"/>
                  </a:lnTo>
                  <a:close/>
                  <a:moveTo>
                    <a:pt x="128" y="58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4"/>
                    <a:pt x="133" y="32"/>
                  </a:cubicBezTo>
                  <a:cubicBezTo>
                    <a:pt x="134" y="26"/>
                    <a:pt x="138" y="22"/>
                    <a:pt x="143" y="22"/>
                  </a:cubicBezTo>
                  <a:cubicBezTo>
                    <a:pt x="144" y="22"/>
                    <a:pt x="144" y="22"/>
                    <a:pt x="145" y="22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8"/>
                    <a:pt x="144" y="18"/>
                    <a:pt x="143" y="18"/>
                  </a:cubicBezTo>
                  <a:cubicBezTo>
                    <a:pt x="138" y="18"/>
                    <a:pt x="134" y="22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22"/>
                    <a:pt x="128" y="26"/>
                    <a:pt x="128" y="30"/>
                  </a:cubicBezTo>
                  <a:lnTo>
                    <a:pt x="128" y="58"/>
                  </a:lnTo>
                  <a:close/>
                  <a:moveTo>
                    <a:pt x="115" y="19"/>
                  </a:moveTo>
                  <a:cubicBezTo>
                    <a:pt x="111" y="19"/>
                    <a:pt x="111" y="19"/>
                    <a:pt x="111" y="1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5"/>
                    <a:pt x="111" y="46"/>
                    <a:pt x="111" y="47"/>
                  </a:cubicBezTo>
                  <a:cubicBezTo>
                    <a:pt x="109" y="51"/>
                    <a:pt x="105" y="55"/>
                    <a:pt x="99" y="55"/>
                  </a:cubicBezTo>
                  <a:cubicBezTo>
                    <a:pt x="91" y="55"/>
                    <a:pt x="89" y="49"/>
                    <a:pt x="89" y="4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56"/>
                    <a:pt x="93" y="59"/>
                    <a:pt x="98" y="59"/>
                  </a:cubicBezTo>
                  <a:cubicBezTo>
                    <a:pt x="105" y="59"/>
                    <a:pt x="110" y="54"/>
                    <a:pt x="112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5" y="55"/>
                    <a:pt x="115" y="52"/>
                    <a:pt x="115" y="48"/>
                  </a:cubicBezTo>
                  <a:lnTo>
                    <a:pt x="115" y="19"/>
                  </a:lnTo>
                  <a:close/>
                  <a:moveTo>
                    <a:pt x="57" y="21"/>
                  </a:moveTo>
                  <a:cubicBezTo>
                    <a:pt x="67" y="21"/>
                    <a:pt x="71" y="31"/>
                    <a:pt x="71" y="38"/>
                  </a:cubicBezTo>
                  <a:cubicBezTo>
                    <a:pt x="71" y="48"/>
                    <a:pt x="65" y="55"/>
                    <a:pt x="57" y="55"/>
                  </a:cubicBezTo>
                  <a:cubicBezTo>
                    <a:pt x="49" y="55"/>
                    <a:pt x="42" y="48"/>
                    <a:pt x="42" y="38"/>
                  </a:cubicBezTo>
                  <a:cubicBezTo>
                    <a:pt x="42" y="30"/>
                    <a:pt x="47" y="21"/>
                    <a:pt x="57" y="21"/>
                  </a:cubicBezTo>
                  <a:moveTo>
                    <a:pt x="57" y="18"/>
                  </a:moveTo>
                  <a:cubicBezTo>
                    <a:pt x="47" y="18"/>
                    <a:pt x="39" y="25"/>
                    <a:pt x="39" y="39"/>
                  </a:cubicBezTo>
                  <a:cubicBezTo>
                    <a:pt x="39" y="51"/>
                    <a:pt x="46" y="59"/>
                    <a:pt x="57" y="59"/>
                  </a:cubicBezTo>
                  <a:cubicBezTo>
                    <a:pt x="65" y="59"/>
                    <a:pt x="75" y="52"/>
                    <a:pt x="75" y="38"/>
                  </a:cubicBezTo>
                  <a:cubicBezTo>
                    <a:pt x="75" y="26"/>
                    <a:pt x="68" y="18"/>
                    <a:pt x="57" y="18"/>
                  </a:cubicBezTo>
                  <a:moveTo>
                    <a:pt x="21" y="58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4" y="23"/>
                    <a:pt x="22" y="27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27"/>
                    <a:pt x="16" y="24"/>
                    <a:pt x="13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58"/>
                    <a:pt x="18" y="58"/>
                    <a:pt x="18" y="58"/>
                  </a:cubicBezTo>
                  <a:lnTo>
                    <a:pt x="21" y="58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F5A9AB0C-7EFB-4C50-B9D5-BEA2438D1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 flipH="1">
            <a:off x="656452" y="657942"/>
            <a:ext cx="3339914" cy="39228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BAE39C-6785-4744-AA0D-303F340BD4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276600" y="3003549"/>
            <a:ext cx="5327650" cy="911225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6E4930-5AC4-4952-9C50-55FF6125E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276600" y="4000499"/>
            <a:ext cx="5327650" cy="587375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200"/>
            </a:lvl1pPr>
            <a:lvl2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4pPr>
            <a:lvl5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5pPr>
            <a:lvl6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6pPr>
            <a:lvl7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7pPr>
            <a:lvl8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8pPr>
            <a:lvl9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9pPr>
          </a:lstStyle>
          <a:p>
            <a:r>
              <a:rPr lang="de-DE" dirty="0"/>
              <a:t>Veranstaltungsort │ Datum │ Name des Vortragenden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2D502680-52B1-4A1D-892F-07781166DE5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7204CC59-CCF2-4ECC-94DC-CDB403F5C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A76B4253-ADF4-4123-B479-A6763848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3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44FA84-BEA9-44A4-B1CD-75EF6547A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988001"/>
            <a:ext cx="9144000" cy="4155499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BB93170-E4B5-44E5-B85C-94A51FCF0CF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78FC4242-BB77-4E28-95C1-936D6F1E8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A552FDC-51DC-4DBD-8059-F33306365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3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E27DC-AEC1-49B5-A373-281F0B03BC2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5AE2966E-7679-4887-A022-C1CC44FED2E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24E2D04-F481-4A8B-9E91-ED554AA4B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CFC1B13-E1A7-4959-881B-D176E146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1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876B013-E9D9-4C13-BAF3-CA830F1180BE}"/>
              </a:ext>
            </a:extLst>
          </p:cNvPr>
          <p:cNvSpPr/>
          <p:nvPr userDrawn="1"/>
        </p:nvSpPr>
        <p:spPr bwMode="gray">
          <a:xfrm>
            <a:off x="0" y="988001"/>
            <a:ext cx="9144000" cy="4155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08BD8B-5E50-4006-9F8B-65355887D91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39750" y="0"/>
            <a:ext cx="6236530" cy="988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C538845-B74D-43F2-B952-C3EC108CB8B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FB300DE-BEDA-4BCB-BA2A-69A031D5C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EFF5142-B579-4D22-AE36-EED1FEC70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1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8B84F7-1D83-4109-A2BE-A0AF172E6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923B472-5916-4863-A077-FB06B93D10F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32436E1-A2EE-4BC4-B3D3-98E38D834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5FEAEF5-95BF-451D-84FB-0E980086A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0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8B84F7-1D83-4109-A2BE-A0AF172E6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643438" y="1276351"/>
            <a:ext cx="3960812" cy="3311524"/>
          </a:xfrm>
        </p:spPr>
        <p:txBody>
          <a:bodyPr/>
          <a:lstStyle>
            <a:lvl1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234000" indent="-234000">
              <a:spcBef>
                <a:spcPts val="300"/>
              </a:spcBef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44FA84-BEA9-44A4-B1CD-75EF6547A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539750" y="1276349"/>
            <a:ext cx="3960813" cy="3311525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75FA22BC-2B31-4D8F-B3F5-8C0F98E8794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10E171-66A7-43AA-93AA-6613F8957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3FBC35F4-1F99-44D0-9C9F-03010B00E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71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8B84F7-1D83-4109-A2BE-A0AF172E6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643438" y="1276350"/>
            <a:ext cx="3960812" cy="331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44FA84-BEA9-44A4-B1CD-75EF6547A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539751" y="1276349"/>
            <a:ext cx="3960812" cy="3311525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3E91ADFE-3FEC-4E26-AF59-441177FAC92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58036285-7986-45D0-9526-08E900CEF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A081ACE-5B40-498B-B871-2DE3B7E17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28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8B84F7-1D83-4109-A2BE-A0AF172E6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11862" y="1276350"/>
            <a:ext cx="2592387" cy="331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44FA84-BEA9-44A4-B1CD-75EF6547A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539750" y="1276349"/>
            <a:ext cx="5327649" cy="3311525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7F7D9960-7218-4538-A8FE-A02ADC98660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C667F587-37EB-4F19-85E7-2016481C7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BEA5F42A-78BE-45B9-B13C-5D0803BBA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7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8B84F7-1D83-4109-A2BE-A0AF172E6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643438" y="1276351"/>
            <a:ext cx="3960812" cy="33115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44FA84-BEA9-44A4-B1CD-75EF6547A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539751" y="1276351"/>
            <a:ext cx="3960811" cy="1582738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1320D6E3-B4FF-468E-922D-604D3E4D94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539751" y="3005136"/>
            <a:ext cx="3960812" cy="1582738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841B82E1-D4FB-4F1C-A5F5-D912F188F1B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31B9F3FB-A2C8-4786-9DE1-B6D27305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131C5068-ABCD-4A4A-AE94-3B065A779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5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44FA84-BEA9-44A4-B1CD-75EF6547A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539751" y="1276351"/>
            <a:ext cx="3960811" cy="1582738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6AB6F9B-B3D1-4C6D-B95D-403EC93B8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4643438" y="1276351"/>
            <a:ext cx="3960811" cy="1582738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F65D04E-8A56-4585-9EAB-7C2E38C5B2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39752" y="3005712"/>
            <a:ext cx="3960811" cy="1582738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BD4D49C-52E4-4F7E-B6BB-B5CCE15422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643439" y="3005712"/>
            <a:ext cx="3960811" cy="1582738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E2F3673-E9B6-4EB2-84D0-74F1C5A8D11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199E2F0-AC82-445F-9877-78F760EE2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9D4B022-8655-49C1-A54A-327AEFB65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4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8B84F7-1D83-4109-A2BE-A0AF172E6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539751" y="1276351"/>
            <a:ext cx="2592000" cy="331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E47D428-D03B-4ECD-9CCC-526C155A7B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3276601" y="1276349"/>
            <a:ext cx="2592000" cy="331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CC141A9C-F935-40A6-BD15-56264F6A86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011862" y="1276351"/>
            <a:ext cx="2592000" cy="331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23ECC555-2699-49A0-AC18-00D0E983D78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93DE5672-C100-44B9-A6C7-3344E61B4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0015767-9167-492A-A0AF-10238D335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0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8A3F-1E18-4C01-B325-1927FE83145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8B84F7-1D83-4109-A2BE-A0AF172E63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539750" y="3003875"/>
            <a:ext cx="2592000" cy="158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E47D428-D03B-4ECD-9CCC-526C155A7B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3277393" y="3003875"/>
            <a:ext cx="2592000" cy="158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CC141A9C-F935-40A6-BD15-56264F6A86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015830" y="3003875"/>
            <a:ext cx="2592000" cy="158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62FAE514-1D36-442E-AED5-FA3CAE058A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39751" y="1276351"/>
            <a:ext cx="2592387" cy="1584000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CE5D2A70-6F45-4F9A-A719-0D58FE2A0A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3276600" y="1276351"/>
            <a:ext cx="2590801" cy="1582738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00CBE1F0-D56B-4AB2-A432-627581851D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011862" y="1276350"/>
            <a:ext cx="2592387" cy="1582739"/>
          </a:xfrm>
          <a:solidFill>
            <a:schemeClr val="bg2">
              <a:lumMod val="20000"/>
              <a:lumOff val="80000"/>
            </a:schemeClr>
          </a:solidFill>
        </p:spPr>
        <p:txBody>
          <a:bodyPr bIns="50400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2679D3F7-2BAD-432A-9B18-3FFA84F683C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EBCF0247-E651-4BB2-8880-B84C7E2F8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A3DD43AF-289B-49E4-AC9E-34F987344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BD225325-E94E-470A-B3F8-7EC10DDD7E58}"/>
              </a:ext>
            </a:extLst>
          </p:cNvPr>
          <p:cNvSpPr/>
          <p:nvPr userDrawn="1"/>
        </p:nvSpPr>
        <p:spPr bwMode="gray">
          <a:xfrm>
            <a:off x="0" y="0"/>
            <a:ext cx="9143998" cy="98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DC7FBE-29C9-427C-AFFA-23DA1A669FE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39750" y="0"/>
            <a:ext cx="6236530" cy="988001"/>
          </a:xfrm>
          <a:prstGeom prst="rect">
            <a:avLst/>
          </a:prstGeom>
        </p:spPr>
        <p:txBody>
          <a:bodyPr vert="horz" lIns="0" tIns="0" rIns="0" bIns="19440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9E613C-C291-4653-A4E0-3672AFC3F17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39750" y="1276350"/>
            <a:ext cx="8064500" cy="3311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B6FBE577-CB4F-42AE-89EC-9165D7B72324}"/>
              </a:ext>
            </a:extLst>
          </p:cNvPr>
          <p:cNvGrpSpPr/>
          <p:nvPr userDrawn="1"/>
        </p:nvGrpSpPr>
        <p:grpSpPr>
          <a:xfrm>
            <a:off x="539750" y="-179470"/>
            <a:ext cx="8064500" cy="45720"/>
            <a:chOff x="539750" y="-208597"/>
            <a:chExt cx="8064500" cy="45720"/>
          </a:xfrm>
        </p:grpSpPr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6DDD6502-8DFF-4DAC-9843-B232C488795D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8581390" y="-18573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1">
              <a:extLst>
                <a:ext uri="{FF2B5EF4-FFF2-40B4-BE49-F238E27FC236}">
                  <a16:creationId xmlns:a16="http://schemas.microsoft.com/office/drawing/2014/main" id="{C34975F4-316D-43A6-9AD6-0FB925F07805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5989752" y="-18573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>
              <a:extLst>
                <a:ext uri="{FF2B5EF4-FFF2-40B4-BE49-F238E27FC236}">
                  <a16:creationId xmlns:a16="http://schemas.microsoft.com/office/drawing/2014/main" id="{00886B6D-FEBC-454D-830A-13A6F5914A54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5845334" y="-18573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9">
              <a:extLst>
                <a:ext uri="{FF2B5EF4-FFF2-40B4-BE49-F238E27FC236}">
                  <a16:creationId xmlns:a16="http://schemas.microsoft.com/office/drawing/2014/main" id="{CB3333F6-4F1F-4D55-8D3E-4C4B85E1462C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3253740" y="-18573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0">
              <a:extLst>
                <a:ext uri="{FF2B5EF4-FFF2-40B4-BE49-F238E27FC236}">
                  <a16:creationId xmlns:a16="http://schemas.microsoft.com/office/drawing/2014/main" id="{035DA86E-84A3-4FAA-9DAC-2281451F41D8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3109278" y="-18573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1">
              <a:extLst>
                <a:ext uri="{FF2B5EF4-FFF2-40B4-BE49-F238E27FC236}">
                  <a16:creationId xmlns:a16="http://schemas.microsoft.com/office/drawing/2014/main" id="{0261EEA4-A652-46F4-A342-F6BC4B708E15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4620578" y="-18573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>
              <a:extLst>
                <a:ext uri="{FF2B5EF4-FFF2-40B4-BE49-F238E27FC236}">
                  <a16:creationId xmlns:a16="http://schemas.microsoft.com/office/drawing/2014/main" id="{04E39D2E-9A4F-493B-A86C-5BF88CB060E2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4477703" y="-18573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47">
              <a:extLst>
                <a:ext uri="{FF2B5EF4-FFF2-40B4-BE49-F238E27FC236}">
                  <a16:creationId xmlns:a16="http://schemas.microsoft.com/office/drawing/2014/main" id="{CE63DC00-1AC7-4A63-8BAA-07A8F7EC0B33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16200000" flipH="1">
              <a:off x="516890" y="-185737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1E117653-DC2A-4020-AEAC-808311F3AFA3}"/>
              </a:ext>
            </a:extLst>
          </p:cNvPr>
          <p:cNvGrpSpPr/>
          <p:nvPr userDrawn="1"/>
        </p:nvGrpSpPr>
        <p:grpSpPr bwMode="gray">
          <a:xfrm>
            <a:off x="-205609" y="988001"/>
            <a:ext cx="45720" cy="3888223"/>
            <a:chOff x="-133350" y="988001"/>
            <a:chExt cx="45720" cy="3888223"/>
          </a:xfrm>
        </p:grpSpPr>
        <p:cxnSp>
          <p:nvCxnSpPr>
            <p:cNvPr id="11" name="Straight Connector 11">
              <a:extLst>
                <a:ext uri="{FF2B5EF4-FFF2-40B4-BE49-F238E27FC236}">
                  <a16:creationId xmlns:a16="http://schemas.microsoft.com/office/drawing/2014/main" id="{B3AB9C05-4A5F-4428-B8CA-2DBFDF920DAF}"/>
                </a:ext>
              </a:extLst>
            </p:cNvPr>
            <p:cNvCxnSpPr/>
            <p:nvPr userDrawn="1"/>
          </p:nvCxnSpPr>
          <p:spPr bwMode="gray">
            <a:xfrm flipH="1">
              <a:off x="-133350" y="1276350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3F8268DC-B5A8-4F1B-8EB5-F6ACEB088CCA}"/>
                </a:ext>
              </a:extLst>
            </p:cNvPr>
            <p:cNvCxnSpPr/>
            <p:nvPr userDrawn="1"/>
          </p:nvCxnSpPr>
          <p:spPr bwMode="gray">
            <a:xfrm flipH="1">
              <a:off x="-133350" y="4587875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92C7B7E4-71F4-4F25-8978-3DFE2AF217B6}"/>
                </a:ext>
              </a:extLst>
            </p:cNvPr>
            <p:cNvCxnSpPr/>
            <p:nvPr userDrawn="1"/>
          </p:nvCxnSpPr>
          <p:spPr bwMode="gray">
            <a:xfrm flipH="1">
              <a:off x="-133350" y="487622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">
              <a:extLst>
                <a:ext uri="{FF2B5EF4-FFF2-40B4-BE49-F238E27FC236}">
                  <a16:creationId xmlns:a16="http://schemas.microsoft.com/office/drawing/2014/main" id="{168174C8-36AC-4884-ADBC-952031F81072}"/>
                </a:ext>
              </a:extLst>
            </p:cNvPr>
            <p:cNvCxnSpPr/>
            <p:nvPr userDrawn="1"/>
          </p:nvCxnSpPr>
          <p:spPr bwMode="gray">
            <a:xfrm flipH="1">
              <a:off x="-133350" y="3003088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11">
              <a:extLst>
                <a:ext uri="{FF2B5EF4-FFF2-40B4-BE49-F238E27FC236}">
                  <a16:creationId xmlns:a16="http://schemas.microsoft.com/office/drawing/2014/main" id="{718A81B0-C33A-4C04-B68D-AF3E9C18FB48}"/>
                </a:ext>
              </a:extLst>
            </p:cNvPr>
            <p:cNvCxnSpPr/>
            <p:nvPr userDrawn="1"/>
          </p:nvCxnSpPr>
          <p:spPr bwMode="gray">
            <a:xfrm flipH="1">
              <a:off x="-133350" y="2859088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1">
              <a:extLst>
                <a:ext uri="{FF2B5EF4-FFF2-40B4-BE49-F238E27FC236}">
                  <a16:creationId xmlns:a16="http://schemas.microsoft.com/office/drawing/2014/main" id="{2024B973-194A-47B8-BE64-D14AD8392BB7}"/>
                </a:ext>
              </a:extLst>
            </p:cNvPr>
            <p:cNvCxnSpPr/>
            <p:nvPr userDrawn="1"/>
          </p:nvCxnSpPr>
          <p:spPr bwMode="gray">
            <a:xfrm flipH="1">
              <a:off x="-133350" y="988001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4">
            <a:extLst>
              <a:ext uri="{FF2B5EF4-FFF2-40B4-BE49-F238E27FC236}">
                <a16:creationId xmlns:a16="http://schemas.microsoft.com/office/drawing/2014/main" id="{D4CE9F31-D2C7-418D-A788-78CAFE9D8AF4}"/>
              </a:ext>
            </a:extLst>
          </p:cNvPr>
          <p:cNvGrpSpPr/>
          <p:nvPr userDrawn="1"/>
        </p:nvGrpSpPr>
        <p:grpSpPr bwMode="gray">
          <a:xfrm>
            <a:off x="9303890" y="988001"/>
            <a:ext cx="45720" cy="3888223"/>
            <a:chOff x="-133350" y="988001"/>
            <a:chExt cx="45720" cy="3888223"/>
          </a:xfrm>
        </p:grpSpPr>
        <p:cxnSp>
          <p:nvCxnSpPr>
            <p:cNvPr id="102" name="Straight Connector 11">
              <a:extLst>
                <a:ext uri="{FF2B5EF4-FFF2-40B4-BE49-F238E27FC236}">
                  <a16:creationId xmlns:a16="http://schemas.microsoft.com/office/drawing/2014/main" id="{6337F38A-D436-4225-B8B4-65F9B15922C5}"/>
                </a:ext>
              </a:extLst>
            </p:cNvPr>
            <p:cNvCxnSpPr/>
            <p:nvPr userDrawn="1"/>
          </p:nvCxnSpPr>
          <p:spPr bwMode="gray">
            <a:xfrm flipH="1">
              <a:off x="-133350" y="1276350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2">
              <a:extLst>
                <a:ext uri="{FF2B5EF4-FFF2-40B4-BE49-F238E27FC236}">
                  <a16:creationId xmlns:a16="http://schemas.microsoft.com/office/drawing/2014/main" id="{43BFB694-5325-4289-BE63-AEA22E9267F2}"/>
                </a:ext>
              </a:extLst>
            </p:cNvPr>
            <p:cNvCxnSpPr/>
            <p:nvPr userDrawn="1"/>
          </p:nvCxnSpPr>
          <p:spPr bwMode="gray">
            <a:xfrm flipH="1">
              <a:off x="-133350" y="4587875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3">
              <a:extLst>
                <a:ext uri="{FF2B5EF4-FFF2-40B4-BE49-F238E27FC236}">
                  <a16:creationId xmlns:a16="http://schemas.microsoft.com/office/drawing/2014/main" id="{AEB369C4-655A-428E-B2D0-BF61023A16BA}"/>
                </a:ext>
              </a:extLst>
            </p:cNvPr>
            <p:cNvCxnSpPr/>
            <p:nvPr userDrawn="1"/>
          </p:nvCxnSpPr>
          <p:spPr bwMode="gray">
            <a:xfrm flipH="1">
              <a:off x="-133350" y="4876224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1">
              <a:extLst>
                <a:ext uri="{FF2B5EF4-FFF2-40B4-BE49-F238E27FC236}">
                  <a16:creationId xmlns:a16="http://schemas.microsoft.com/office/drawing/2014/main" id="{8CAE561E-4EA6-4BC9-AD0A-66271A07DB60}"/>
                </a:ext>
              </a:extLst>
            </p:cNvPr>
            <p:cNvCxnSpPr/>
            <p:nvPr userDrawn="1"/>
          </p:nvCxnSpPr>
          <p:spPr bwMode="gray">
            <a:xfrm flipH="1">
              <a:off x="-133350" y="3003088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1">
              <a:extLst>
                <a:ext uri="{FF2B5EF4-FFF2-40B4-BE49-F238E27FC236}">
                  <a16:creationId xmlns:a16="http://schemas.microsoft.com/office/drawing/2014/main" id="{2C8D05E5-AFED-4E78-BEF1-FB86FAEDE006}"/>
                </a:ext>
              </a:extLst>
            </p:cNvPr>
            <p:cNvCxnSpPr/>
            <p:nvPr userDrawn="1"/>
          </p:nvCxnSpPr>
          <p:spPr bwMode="gray">
            <a:xfrm flipH="1">
              <a:off x="-133350" y="2859088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">
              <a:extLst>
                <a:ext uri="{FF2B5EF4-FFF2-40B4-BE49-F238E27FC236}">
                  <a16:creationId xmlns:a16="http://schemas.microsoft.com/office/drawing/2014/main" id="{30DB77CC-DC25-4F80-B9B8-66D5BDD5DDB8}"/>
                </a:ext>
              </a:extLst>
            </p:cNvPr>
            <p:cNvCxnSpPr/>
            <p:nvPr userDrawn="1"/>
          </p:nvCxnSpPr>
          <p:spPr bwMode="gray">
            <a:xfrm flipH="1">
              <a:off x="-133350" y="988001"/>
              <a:ext cx="457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8DF92FE-E96A-448A-BB64-AC6A038A04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00" y="252000"/>
            <a:ext cx="1524003" cy="286513"/>
          </a:xfrm>
          <a:prstGeom prst="rect">
            <a:avLst/>
          </a:prstGeom>
        </p:spPr>
      </p:pic>
      <p:sp>
        <p:nvSpPr>
          <p:cNvPr id="41" name="Datumsplatzhalter 3">
            <a:extLst>
              <a:ext uri="{FF2B5EF4-FFF2-40B4-BE49-F238E27FC236}">
                <a16:creationId xmlns:a16="http://schemas.microsoft.com/office/drawing/2014/main" id="{7FA36E0B-F185-4CBE-910B-03A7A920D83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55976" y="4876799"/>
            <a:ext cx="431800" cy="26669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727C9C8-35D5-42AD-A818-F8D9716E17F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42" name="Fußzeilenplatzhalter 4">
            <a:extLst>
              <a:ext uri="{FF2B5EF4-FFF2-40B4-BE49-F238E27FC236}">
                <a16:creationId xmlns:a16="http://schemas.microsoft.com/office/drawing/2014/main" id="{9A356345-B64B-457D-84F4-E7DE84D7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3562" y="4876799"/>
            <a:ext cx="3721100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HANS TURCK - Fußzeile einfügen über "Einfügen" -&gt; "Kopf- und Fußzeile"</a:t>
            </a:r>
            <a:endParaRPr lang="de-DE" dirty="0"/>
          </a:p>
        </p:txBody>
      </p:sp>
      <p:sp>
        <p:nvSpPr>
          <p:cNvPr id="43" name="Foliennummernplatzhalter 5">
            <a:extLst>
              <a:ext uri="{FF2B5EF4-FFF2-40B4-BE49-F238E27FC236}">
                <a16:creationId xmlns:a16="http://schemas.microsoft.com/office/drawing/2014/main" id="{CDD117B4-CC1A-486C-B811-18440163F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04448" y="4876800"/>
            <a:ext cx="239712" cy="2667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ct val="100000"/>
              </a:lnSpc>
              <a:defRPr sz="600" b="0">
                <a:solidFill>
                  <a:schemeClr val="tx1"/>
                </a:solidFill>
              </a:defRPr>
            </a:lvl1pPr>
          </a:lstStyle>
          <a:p>
            <a:fld id="{7E1FECB7-56B8-4B34-9C3F-B976F6DAD6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47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2" r:id="rId5"/>
    <p:sldLayoutId id="2147483655" r:id="rId6"/>
    <p:sldLayoutId id="2147483664" r:id="rId7"/>
    <p:sldLayoutId id="2147483657" r:id="rId8"/>
    <p:sldLayoutId id="2147483658" r:id="rId9"/>
    <p:sldLayoutId id="2147483663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b="1" kern="1200">
          <a:solidFill>
            <a:schemeClr val="accent3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b="1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696" userDrawn="1">
          <p15:clr>
            <a:srgbClr val="F26B43"/>
          </p15:clr>
        </p15:guide>
        <p15:guide id="8" pos="3787" userDrawn="1">
          <p15:clr>
            <a:srgbClr val="F26B43"/>
          </p15:clr>
        </p15:guide>
        <p15:guide id="15" pos="5420" userDrawn="1">
          <p15:clr>
            <a:srgbClr val="F26B43"/>
          </p15:clr>
        </p15:guide>
        <p15:guide id="17" pos="2064" userDrawn="1">
          <p15:clr>
            <a:srgbClr val="F26B43"/>
          </p15:clr>
        </p15:guide>
        <p15:guide id="18" pos="1973" userDrawn="1">
          <p15:clr>
            <a:srgbClr val="F26B43"/>
          </p15:clr>
        </p15:guide>
        <p15:guide id="25" pos="340" userDrawn="1">
          <p15:clr>
            <a:srgbClr val="F26B43"/>
          </p15:clr>
        </p15:guide>
        <p15:guide id="30" orient="horz" pos="804" userDrawn="1">
          <p15:clr>
            <a:srgbClr val="F26B43"/>
          </p15:clr>
        </p15:guide>
        <p15:guide id="31" orient="horz" pos="2890" userDrawn="1">
          <p15:clr>
            <a:srgbClr val="F26B43"/>
          </p15:clr>
        </p15:guide>
        <p15:guide id="32" orient="horz" pos="3072" userDrawn="1">
          <p15:clr>
            <a:srgbClr val="F26B43"/>
          </p15:clr>
        </p15:guide>
        <p15:guide id="33" orient="horz" pos="1801" userDrawn="1">
          <p15:clr>
            <a:srgbClr val="F26B43"/>
          </p15:clr>
        </p15:guide>
        <p15:guide id="34" orient="horz" pos="1892" userDrawn="1">
          <p15:clr>
            <a:srgbClr val="F26B43"/>
          </p15:clr>
        </p15:guide>
        <p15:guide id="35" pos="2835" userDrawn="1">
          <p15:clr>
            <a:srgbClr val="F26B43"/>
          </p15:clr>
        </p15:guide>
        <p15:guide id="36" pos="2925" userDrawn="1">
          <p15:clr>
            <a:srgbClr val="F26B43"/>
          </p15:clr>
        </p15:guide>
        <p15:guide id="37" orient="horz" pos="6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turck.de/en/LandingPages/digital-innovation-park-36780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A443EC58-3A9D-49FD-B8A2-245367689BA8}"/>
              </a:ext>
            </a:extLst>
          </p:cNvPr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CC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0" rtlCol="0" anchor="t"/>
          <a:lstStyle/>
          <a:p>
            <a:pPr marL="0" marR="0" lvl="0" indent="0" algn="l" defTabSz="4570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79739C1-EEAF-4FFF-86CE-E40EAAEAD9FF}"/>
              </a:ext>
            </a:extLst>
          </p:cNvPr>
          <p:cNvSpPr>
            <a:spLocks noGrp="1"/>
          </p:cNvSpPr>
          <p:nvPr/>
        </p:nvSpPr>
        <p:spPr bwMode="gray">
          <a:xfrm>
            <a:off x="71500" y="4579938"/>
            <a:ext cx="9000999" cy="277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52000" indent="-108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360000" indent="-108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468000" indent="-108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Predykcyjne utrzymanie ruchu jako ważny element </a:t>
            </a:r>
            <a:r>
              <a:rPr kumimoji="0" lang="pl-PL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Industry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4.0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│ </a:t>
            </a:r>
            <a:r>
              <a:rPr lang="pl-PL" sz="1000" dirty="0" err="1">
                <a:solidFill>
                  <a:sysClr val="windowText" lastClr="000000"/>
                </a:solidFill>
              </a:rPr>
              <a:t>Industry</a:t>
            </a:r>
            <a:r>
              <a:rPr lang="pl-PL" sz="1000" dirty="0">
                <a:solidFill>
                  <a:sysClr val="windowText" lastClr="000000"/>
                </a:solidFill>
              </a:rPr>
              <a:t> 4.0 Trendy-Wyzwania-Perspektywy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│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21.10</a:t>
            </a:r>
            <a:r>
              <a:rPr lang="pl-PL" sz="1000" dirty="0">
                <a:solidFill>
                  <a:sysClr val="windowText" lastClr="000000"/>
                </a:solidFill>
              </a:rPr>
              <a:t>.2021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│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Andrzej Dereń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7F547E3-B9D2-4630-AF10-CE7EC02BD18E}"/>
              </a:ext>
            </a:extLst>
          </p:cNvPr>
          <p:cNvGrpSpPr/>
          <p:nvPr/>
        </p:nvGrpSpPr>
        <p:grpSpPr bwMode="gray">
          <a:xfrm>
            <a:off x="4104005" y="3060248"/>
            <a:ext cx="4474845" cy="442768"/>
            <a:chOff x="2716306" y="2236072"/>
            <a:chExt cx="3711388" cy="367227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FC3C2A0-F82A-4A07-9A94-B9E9EBD38CC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13357" y="2236072"/>
              <a:ext cx="726882" cy="367227"/>
            </a:xfrm>
            <a:custGeom>
              <a:avLst/>
              <a:gdLst>
                <a:gd name="T0" fmla="*/ 244 w 244"/>
                <a:gd name="T1" fmla="*/ 72 h 123"/>
                <a:gd name="T2" fmla="*/ 123 w 244"/>
                <a:gd name="T3" fmla="*/ 120 h 123"/>
                <a:gd name="T4" fmla="*/ 0 w 244"/>
                <a:gd name="T5" fmla="*/ 61 h 123"/>
                <a:gd name="T6" fmla="*/ 123 w 244"/>
                <a:gd name="T7" fmla="*/ 1 h 123"/>
                <a:gd name="T8" fmla="*/ 244 w 244"/>
                <a:gd name="T9" fmla="*/ 52 h 123"/>
                <a:gd name="T10" fmla="*/ 146 w 244"/>
                <a:gd name="T11" fmla="*/ 52 h 123"/>
                <a:gd name="T12" fmla="*/ 123 w 244"/>
                <a:gd name="T13" fmla="*/ 39 h 123"/>
                <a:gd name="T14" fmla="*/ 98 w 244"/>
                <a:gd name="T15" fmla="*/ 62 h 123"/>
                <a:gd name="T16" fmla="*/ 123 w 244"/>
                <a:gd name="T17" fmla="*/ 85 h 123"/>
                <a:gd name="T18" fmla="*/ 146 w 244"/>
                <a:gd name="T19" fmla="*/ 72 h 123"/>
                <a:gd name="T20" fmla="*/ 244 w 244"/>
                <a:gd name="T21" fmla="*/ 7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123">
                  <a:moveTo>
                    <a:pt x="244" y="72"/>
                  </a:moveTo>
                  <a:cubicBezTo>
                    <a:pt x="235" y="103"/>
                    <a:pt x="189" y="123"/>
                    <a:pt x="123" y="120"/>
                  </a:cubicBezTo>
                  <a:cubicBezTo>
                    <a:pt x="50" y="123"/>
                    <a:pt x="0" y="98"/>
                    <a:pt x="0" y="61"/>
                  </a:cubicBezTo>
                  <a:cubicBezTo>
                    <a:pt x="0" y="26"/>
                    <a:pt x="50" y="0"/>
                    <a:pt x="123" y="1"/>
                  </a:cubicBezTo>
                  <a:cubicBezTo>
                    <a:pt x="189" y="0"/>
                    <a:pt x="235" y="21"/>
                    <a:pt x="244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1" y="44"/>
                    <a:pt x="133" y="39"/>
                    <a:pt x="123" y="39"/>
                  </a:cubicBezTo>
                  <a:cubicBezTo>
                    <a:pt x="109" y="39"/>
                    <a:pt x="98" y="49"/>
                    <a:pt x="98" y="62"/>
                  </a:cubicBezTo>
                  <a:cubicBezTo>
                    <a:pt x="98" y="74"/>
                    <a:pt x="109" y="85"/>
                    <a:pt x="123" y="85"/>
                  </a:cubicBezTo>
                  <a:cubicBezTo>
                    <a:pt x="133" y="85"/>
                    <a:pt x="141" y="80"/>
                    <a:pt x="146" y="72"/>
                  </a:cubicBezTo>
                  <a:lnTo>
                    <a:pt x="244" y="72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F91C570-4EB6-418E-A5F0-3BFA0698664E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1427" y="2257525"/>
              <a:ext cx="735716" cy="321796"/>
            </a:xfrm>
            <a:custGeom>
              <a:avLst/>
              <a:gdLst>
                <a:gd name="T0" fmla="*/ 192 w 247"/>
                <a:gd name="T1" fmla="*/ 56 h 108"/>
                <a:gd name="T2" fmla="*/ 247 w 247"/>
                <a:gd name="T3" fmla="*/ 108 h 108"/>
                <a:gd name="T4" fmla="*/ 135 w 247"/>
                <a:gd name="T5" fmla="*/ 108 h 108"/>
                <a:gd name="T6" fmla="*/ 101 w 247"/>
                <a:gd name="T7" fmla="*/ 73 h 108"/>
                <a:gd name="T8" fmla="*/ 117 w 247"/>
                <a:gd name="T9" fmla="*/ 73 h 108"/>
                <a:gd name="T10" fmla="*/ 137 w 247"/>
                <a:gd name="T11" fmla="*/ 54 h 108"/>
                <a:gd name="T12" fmla="*/ 117 w 247"/>
                <a:gd name="T13" fmla="*/ 34 h 108"/>
                <a:gd name="T14" fmla="*/ 94 w 247"/>
                <a:gd name="T15" fmla="*/ 34 h 108"/>
                <a:gd name="T16" fmla="*/ 94 w 247"/>
                <a:gd name="T17" fmla="*/ 108 h 108"/>
                <a:gd name="T18" fmla="*/ 0 w 247"/>
                <a:gd name="T19" fmla="*/ 108 h 108"/>
                <a:gd name="T20" fmla="*/ 0 w 247"/>
                <a:gd name="T21" fmla="*/ 0 h 108"/>
                <a:gd name="T22" fmla="*/ 204 w 247"/>
                <a:gd name="T23" fmla="*/ 0 h 108"/>
                <a:gd name="T24" fmla="*/ 235 w 247"/>
                <a:gd name="T25" fmla="*/ 29 h 108"/>
                <a:gd name="T26" fmla="*/ 204 w 247"/>
                <a:gd name="T27" fmla="*/ 56 h 108"/>
                <a:gd name="T28" fmla="*/ 192 w 247"/>
                <a:gd name="T29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108">
                  <a:moveTo>
                    <a:pt x="192" y="56"/>
                  </a:moveTo>
                  <a:cubicBezTo>
                    <a:pt x="247" y="108"/>
                    <a:pt x="247" y="108"/>
                    <a:pt x="247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28" y="73"/>
                    <a:pt x="137" y="64"/>
                    <a:pt x="137" y="54"/>
                  </a:cubicBezTo>
                  <a:cubicBezTo>
                    <a:pt x="137" y="44"/>
                    <a:pt x="129" y="34"/>
                    <a:pt x="117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22" y="0"/>
                    <a:pt x="235" y="13"/>
                    <a:pt x="235" y="29"/>
                  </a:cubicBezTo>
                  <a:cubicBezTo>
                    <a:pt x="235" y="44"/>
                    <a:pt x="222" y="56"/>
                    <a:pt x="204" y="56"/>
                  </a:cubicBezTo>
                  <a:lnTo>
                    <a:pt x="192" y="56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8232C8B-1426-4BE5-94AE-1425D80C92C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9402" y="2257525"/>
              <a:ext cx="687762" cy="341988"/>
            </a:xfrm>
            <a:custGeom>
              <a:avLst/>
              <a:gdLst>
                <a:gd name="T0" fmla="*/ 92 w 231"/>
                <a:gd name="T1" fmla="*/ 0 h 115"/>
                <a:gd name="T2" fmla="*/ 92 w 231"/>
                <a:gd name="T3" fmla="*/ 41 h 115"/>
                <a:gd name="T4" fmla="*/ 116 w 231"/>
                <a:gd name="T5" fmla="*/ 64 h 115"/>
                <a:gd name="T6" fmla="*/ 140 w 231"/>
                <a:gd name="T7" fmla="*/ 41 h 115"/>
                <a:gd name="T8" fmla="*/ 140 w 231"/>
                <a:gd name="T9" fmla="*/ 0 h 115"/>
                <a:gd name="T10" fmla="*/ 231 w 231"/>
                <a:gd name="T11" fmla="*/ 0 h 115"/>
                <a:gd name="T12" fmla="*/ 231 w 231"/>
                <a:gd name="T13" fmla="*/ 64 h 115"/>
                <a:gd name="T14" fmla="*/ 116 w 231"/>
                <a:gd name="T15" fmla="*/ 113 h 115"/>
                <a:gd name="T16" fmla="*/ 0 w 231"/>
                <a:gd name="T17" fmla="*/ 60 h 115"/>
                <a:gd name="T18" fmla="*/ 0 w 231"/>
                <a:gd name="T19" fmla="*/ 0 h 115"/>
                <a:gd name="T20" fmla="*/ 92 w 231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15">
                  <a:moveTo>
                    <a:pt x="92" y="0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59"/>
                    <a:pt x="103" y="64"/>
                    <a:pt x="116" y="64"/>
                  </a:cubicBezTo>
                  <a:cubicBezTo>
                    <a:pt x="129" y="64"/>
                    <a:pt x="141" y="58"/>
                    <a:pt x="140" y="41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29" y="95"/>
                    <a:pt x="182" y="115"/>
                    <a:pt x="116" y="113"/>
                  </a:cubicBezTo>
                  <a:cubicBezTo>
                    <a:pt x="47" y="115"/>
                    <a:pt x="0" y="94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092C0C3-2656-4E1D-AE10-0E6327FF4898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6306" y="2257525"/>
              <a:ext cx="672618" cy="321796"/>
            </a:xfrm>
            <a:custGeom>
              <a:avLst/>
              <a:gdLst>
                <a:gd name="T0" fmla="*/ 0 w 533"/>
                <a:gd name="T1" fmla="*/ 0 h 255"/>
                <a:gd name="T2" fmla="*/ 0 w 533"/>
                <a:gd name="T3" fmla="*/ 125 h 255"/>
                <a:gd name="T4" fmla="*/ 155 w 533"/>
                <a:gd name="T5" fmla="*/ 125 h 255"/>
                <a:gd name="T6" fmla="*/ 155 w 533"/>
                <a:gd name="T7" fmla="*/ 255 h 255"/>
                <a:gd name="T8" fmla="*/ 375 w 533"/>
                <a:gd name="T9" fmla="*/ 255 h 255"/>
                <a:gd name="T10" fmla="*/ 375 w 533"/>
                <a:gd name="T11" fmla="*/ 125 h 255"/>
                <a:gd name="T12" fmla="*/ 533 w 533"/>
                <a:gd name="T13" fmla="*/ 125 h 255"/>
                <a:gd name="T14" fmla="*/ 533 w 533"/>
                <a:gd name="T15" fmla="*/ 0 h 255"/>
                <a:gd name="T16" fmla="*/ 0 w 533"/>
                <a:gd name="T1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3" h="255">
                  <a:moveTo>
                    <a:pt x="0" y="0"/>
                  </a:moveTo>
                  <a:lnTo>
                    <a:pt x="0" y="125"/>
                  </a:lnTo>
                  <a:lnTo>
                    <a:pt x="155" y="125"/>
                  </a:lnTo>
                  <a:lnTo>
                    <a:pt x="155" y="255"/>
                  </a:lnTo>
                  <a:lnTo>
                    <a:pt x="375" y="255"/>
                  </a:lnTo>
                  <a:lnTo>
                    <a:pt x="375" y="125"/>
                  </a:lnTo>
                  <a:lnTo>
                    <a:pt x="533" y="125"/>
                  </a:lnTo>
                  <a:lnTo>
                    <a:pt x="5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0164CE6-859D-47F3-A340-2BD3B384DA4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5669" y="2257525"/>
              <a:ext cx="742025" cy="321796"/>
            </a:xfrm>
            <a:custGeom>
              <a:avLst/>
              <a:gdLst>
                <a:gd name="T0" fmla="*/ 344 w 588"/>
                <a:gd name="T1" fmla="*/ 0 h 255"/>
                <a:gd name="T2" fmla="*/ 224 w 588"/>
                <a:gd name="T3" fmla="*/ 111 h 255"/>
                <a:gd name="T4" fmla="*/ 224 w 588"/>
                <a:gd name="T5" fmla="*/ 0 h 255"/>
                <a:gd name="T6" fmla="*/ 0 w 588"/>
                <a:gd name="T7" fmla="*/ 0 h 255"/>
                <a:gd name="T8" fmla="*/ 0 w 588"/>
                <a:gd name="T9" fmla="*/ 255 h 255"/>
                <a:gd name="T10" fmla="*/ 224 w 588"/>
                <a:gd name="T11" fmla="*/ 255 h 255"/>
                <a:gd name="T12" fmla="*/ 224 w 588"/>
                <a:gd name="T13" fmla="*/ 146 h 255"/>
                <a:gd name="T14" fmla="*/ 335 w 588"/>
                <a:gd name="T15" fmla="*/ 255 h 255"/>
                <a:gd name="T16" fmla="*/ 588 w 588"/>
                <a:gd name="T17" fmla="*/ 255 h 255"/>
                <a:gd name="T18" fmla="*/ 455 w 588"/>
                <a:gd name="T19" fmla="*/ 122 h 255"/>
                <a:gd name="T20" fmla="*/ 585 w 588"/>
                <a:gd name="T21" fmla="*/ 0 h 255"/>
                <a:gd name="T22" fmla="*/ 344 w 588"/>
                <a:gd name="T2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255">
                  <a:moveTo>
                    <a:pt x="344" y="0"/>
                  </a:moveTo>
                  <a:lnTo>
                    <a:pt x="224" y="111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0" y="255"/>
                  </a:lnTo>
                  <a:lnTo>
                    <a:pt x="224" y="255"/>
                  </a:lnTo>
                  <a:lnTo>
                    <a:pt x="224" y="146"/>
                  </a:lnTo>
                  <a:lnTo>
                    <a:pt x="335" y="255"/>
                  </a:lnTo>
                  <a:lnTo>
                    <a:pt x="588" y="255"/>
                  </a:lnTo>
                  <a:lnTo>
                    <a:pt x="455" y="122"/>
                  </a:lnTo>
                  <a:lnTo>
                    <a:pt x="585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Freeform 15">
            <a:extLst>
              <a:ext uri="{FF2B5EF4-FFF2-40B4-BE49-F238E27FC236}">
                <a16:creationId xmlns:a16="http://schemas.microsoft.com/office/drawing/2014/main" id="{D54006B6-1ABA-4CCA-BE7F-D88EAEDB95F0}"/>
              </a:ext>
            </a:extLst>
          </p:cNvPr>
          <p:cNvSpPr>
            <a:spLocks noEditPoints="1"/>
          </p:cNvSpPr>
          <p:nvPr/>
        </p:nvSpPr>
        <p:spPr bwMode="gray">
          <a:xfrm>
            <a:off x="4892165" y="3655618"/>
            <a:ext cx="3686685" cy="211532"/>
          </a:xfrm>
          <a:custGeom>
            <a:avLst/>
            <a:gdLst>
              <a:gd name="T0" fmla="*/ 1034 w 1034"/>
              <a:gd name="T1" fmla="*/ 18 h 59"/>
              <a:gd name="T2" fmla="*/ 1018 w 1034"/>
              <a:gd name="T3" fmla="*/ 58 h 59"/>
              <a:gd name="T4" fmla="*/ 993 w 1034"/>
              <a:gd name="T5" fmla="*/ 18 h 59"/>
              <a:gd name="T6" fmla="*/ 1008 w 1034"/>
              <a:gd name="T7" fmla="*/ 38 h 59"/>
              <a:gd name="T8" fmla="*/ 962 w 1034"/>
              <a:gd name="T9" fmla="*/ 58 h 59"/>
              <a:gd name="T10" fmla="*/ 934 w 1034"/>
              <a:gd name="T11" fmla="*/ 19 h 59"/>
              <a:gd name="T12" fmla="*/ 911 w 1034"/>
              <a:gd name="T13" fmla="*/ 22 h 59"/>
              <a:gd name="T14" fmla="*/ 915 w 1034"/>
              <a:gd name="T15" fmla="*/ 47 h 59"/>
              <a:gd name="T16" fmla="*/ 883 w 1034"/>
              <a:gd name="T17" fmla="*/ 58 h 59"/>
              <a:gd name="T18" fmla="*/ 898 w 1034"/>
              <a:gd name="T19" fmla="*/ 18 h 59"/>
              <a:gd name="T20" fmla="*/ 867 w 1034"/>
              <a:gd name="T21" fmla="*/ 45 h 59"/>
              <a:gd name="T22" fmla="*/ 857 w 1034"/>
              <a:gd name="T23" fmla="*/ 18 h 59"/>
              <a:gd name="T24" fmla="*/ 854 w 1034"/>
              <a:gd name="T25" fmla="*/ 59 h 59"/>
              <a:gd name="T26" fmla="*/ 812 w 1034"/>
              <a:gd name="T27" fmla="*/ 6 h 59"/>
              <a:gd name="T28" fmla="*/ 812 w 1034"/>
              <a:gd name="T29" fmla="*/ 58 h 59"/>
              <a:gd name="T30" fmla="*/ 808 w 1034"/>
              <a:gd name="T31" fmla="*/ 3 h 59"/>
              <a:gd name="T32" fmla="*/ 773 w 1034"/>
              <a:gd name="T33" fmla="*/ 35 h 59"/>
              <a:gd name="T34" fmla="*/ 750 w 1034"/>
              <a:gd name="T35" fmla="*/ 19 h 59"/>
              <a:gd name="T36" fmla="*/ 704 w 1034"/>
              <a:gd name="T37" fmla="*/ 38 h 59"/>
              <a:gd name="T38" fmla="*/ 688 w 1034"/>
              <a:gd name="T39" fmla="*/ 4 h 59"/>
              <a:gd name="T40" fmla="*/ 686 w 1034"/>
              <a:gd name="T41" fmla="*/ 58 h 59"/>
              <a:gd name="T42" fmla="*/ 662 w 1034"/>
              <a:gd name="T43" fmla="*/ 22 h 59"/>
              <a:gd name="T44" fmla="*/ 666 w 1034"/>
              <a:gd name="T45" fmla="*/ 47 h 59"/>
              <a:gd name="T46" fmla="*/ 644 w 1034"/>
              <a:gd name="T47" fmla="*/ 45 h 59"/>
              <a:gd name="T48" fmla="*/ 635 w 1034"/>
              <a:gd name="T49" fmla="*/ 18 h 59"/>
              <a:gd name="T50" fmla="*/ 632 w 1034"/>
              <a:gd name="T51" fmla="*/ 59 h 59"/>
              <a:gd name="T52" fmla="*/ 557 w 1034"/>
              <a:gd name="T53" fmla="*/ 58 h 59"/>
              <a:gd name="T54" fmla="*/ 586 w 1034"/>
              <a:gd name="T55" fmla="*/ 58 h 59"/>
              <a:gd name="T56" fmla="*/ 611 w 1034"/>
              <a:gd name="T57" fmla="*/ 35 h 59"/>
              <a:gd name="T58" fmla="*/ 561 w 1034"/>
              <a:gd name="T59" fmla="*/ 26 h 59"/>
              <a:gd name="T60" fmla="*/ 529 w 1034"/>
              <a:gd name="T61" fmla="*/ 55 h 59"/>
              <a:gd name="T62" fmla="*/ 529 w 1034"/>
              <a:gd name="T63" fmla="*/ 18 h 59"/>
              <a:gd name="T64" fmla="*/ 493 w 1034"/>
              <a:gd name="T65" fmla="*/ 56 h 59"/>
              <a:gd name="T66" fmla="*/ 506 w 1034"/>
              <a:gd name="T67" fmla="*/ 22 h 59"/>
              <a:gd name="T68" fmla="*/ 472 w 1034"/>
              <a:gd name="T69" fmla="*/ 43 h 59"/>
              <a:gd name="T70" fmla="*/ 459 w 1034"/>
              <a:gd name="T71" fmla="*/ 59 h 59"/>
              <a:gd name="T72" fmla="*/ 407 w 1034"/>
              <a:gd name="T73" fmla="*/ 35 h 59"/>
              <a:gd name="T74" fmla="*/ 427 w 1034"/>
              <a:gd name="T75" fmla="*/ 39 h 59"/>
              <a:gd name="T76" fmla="*/ 406 w 1034"/>
              <a:gd name="T77" fmla="*/ 39 h 59"/>
              <a:gd name="T78" fmla="*/ 347 w 1034"/>
              <a:gd name="T79" fmla="*/ 45 h 59"/>
              <a:gd name="T80" fmla="*/ 338 w 1034"/>
              <a:gd name="T81" fmla="*/ 18 h 59"/>
              <a:gd name="T82" fmla="*/ 335 w 1034"/>
              <a:gd name="T83" fmla="*/ 59 h 59"/>
              <a:gd name="T84" fmla="*/ 286 w 1034"/>
              <a:gd name="T85" fmla="*/ 35 h 59"/>
              <a:gd name="T86" fmla="*/ 286 w 1034"/>
              <a:gd name="T87" fmla="*/ 35 h 59"/>
              <a:gd name="T88" fmla="*/ 317 w 1034"/>
              <a:gd name="T89" fmla="*/ 38 h 59"/>
              <a:gd name="T90" fmla="*/ 254 w 1034"/>
              <a:gd name="T91" fmla="*/ 21 h 59"/>
              <a:gd name="T92" fmla="*/ 253 w 1034"/>
              <a:gd name="T93" fmla="*/ 59 h 59"/>
              <a:gd name="T94" fmla="*/ 221 w 1034"/>
              <a:gd name="T95" fmla="*/ 58 h 59"/>
              <a:gd name="T96" fmla="*/ 171 w 1034"/>
              <a:gd name="T97" fmla="*/ 30 h 59"/>
              <a:gd name="T98" fmla="*/ 194 w 1034"/>
              <a:gd name="T99" fmla="*/ 58 h 59"/>
              <a:gd name="T100" fmla="*/ 143 w 1034"/>
              <a:gd name="T101" fmla="*/ 22 h 59"/>
              <a:gd name="T102" fmla="*/ 128 w 1034"/>
              <a:gd name="T103" fmla="*/ 19 h 59"/>
              <a:gd name="T104" fmla="*/ 99 w 1034"/>
              <a:gd name="T105" fmla="*/ 55 h 59"/>
              <a:gd name="T106" fmla="*/ 112 w 1034"/>
              <a:gd name="T107" fmla="*/ 51 h 59"/>
              <a:gd name="T108" fmla="*/ 57 w 1034"/>
              <a:gd name="T109" fmla="*/ 55 h 59"/>
              <a:gd name="T110" fmla="*/ 57 w 1034"/>
              <a:gd name="T111" fmla="*/ 18 h 59"/>
              <a:gd name="T112" fmla="*/ 20 w 1034"/>
              <a:gd name="T113" fmla="*/ 3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4" h="59">
                <a:moveTo>
                  <a:pt x="1018" y="58"/>
                </a:moveTo>
                <a:cubicBezTo>
                  <a:pt x="1022" y="58"/>
                  <a:pt x="1022" y="58"/>
                  <a:pt x="1022" y="58"/>
                </a:cubicBezTo>
                <a:cubicBezTo>
                  <a:pt x="1022" y="36"/>
                  <a:pt x="1022" y="36"/>
                  <a:pt x="1022" y="36"/>
                </a:cubicBezTo>
                <a:cubicBezTo>
                  <a:pt x="1022" y="35"/>
                  <a:pt x="1022" y="34"/>
                  <a:pt x="1022" y="32"/>
                </a:cubicBezTo>
                <a:cubicBezTo>
                  <a:pt x="1023" y="26"/>
                  <a:pt x="1027" y="22"/>
                  <a:pt x="1032" y="22"/>
                </a:cubicBezTo>
                <a:cubicBezTo>
                  <a:pt x="1033" y="22"/>
                  <a:pt x="1034" y="22"/>
                  <a:pt x="1034" y="22"/>
                </a:cubicBezTo>
                <a:cubicBezTo>
                  <a:pt x="1034" y="18"/>
                  <a:pt x="1034" y="18"/>
                  <a:pt x="1034" y="18"/>
                </a:cubicBezTo>
                <a:cubicBezTo>
                  <a:pt x="1034" y="18"/>
                  <a:pt x="1033" y="18"/>
                  <a:pt x="1033" y="18"/>
                </a:cubicBezTo>
                <a:cubicBezTo>
                  <a:pt x="1027" y="18"/>
                  <a:pt x="1023" y="22"/>
                  <a:pt x="1021" y="27"/>
                </a:cubicBezTo>
                <a:cubicBezTo>
                  <a:pt x="1021" y="27"/>
                  <a:pt x="1021" y="27"/>
                  <a:pt x="1021" y="27"/>
                </a:cubicBezTo>
                <a:cubicBezTo>
                  <a:pt x="1021" y="19"/>
                  <a:pt x="1021" y="19"/>
                  <a:pt x="1021" y="19"/>
                </a:cubicBezTo>
                <a:cubicBezTo>
                  <a:pt x="1018" y="19"/>
                  <a:pt x="1018" y="19"/>
                  <a:pt x="1018" y="19"/>
                </a:cubicBezTo>
                <a:cubicBezTo>
                  <a:pt x="1018" y="22"/>
                  <a:pt x="1018" y="26"/>
                  <a:pt x="1018" y="30"/>
                </a:cubicBezTo>
                <a:lnTo>
                  <a:pt x="1018" y="58"/>
                </a:lnTo>
                <a:close/>
                <a:moveTo>
                  <a:pt x="979" y="35"/>
                </a:moveTo>
                <a:cubicBezTo>
                  <a:pt x="980" y="29"/>
                  <a:pt x="984" y="21"/>
                  <a:pt x="992" y="21"/>
                </a:cubicBezTo>
                <a:cubicBezTo>
                  <a:pt x="1002" y="21"/>
                  <a:pt x="1004" y="29"/>
                  <a:pt x="1004" y="35"/>
                </a:cubicBezTo>
                <a:lnTo>
                  <a:pt x="979" y="35"/>
                </a:lnTo>
                <a:close/>
                <a:moveTo>
                  <a:pt x="1008" y="38"/>
                </a:moveTo>
                <a:cubicBezTo>
                  <a:pt x="1008" y="37"/>
                  <a:pt x="1008" y="36"/>
                  <a:pt x="1008" y="35"/>
                </a:cubicBezTo>
                <a:cubicBezTo>
                  <a:pt x="1008" y="30"/>
                  <a:pt x="1005" y="18"/>
                  <a:pt x="993" y="18"/>
                </a:cubicBezTo>
                <a:cubicBezTo>
                  <a:pt x="983" y="18"/>
                  <a:pt x="975" y="26"/>
                  <a:pt x="975" y="39"/>
                </a:cubicBezTo>
                <a:cubicBezTo>
                  <a:pt x="975" y="50"/>
                  <a:pt x="982" y="59"/>
                  <a:pt x="993" y="59"/>
                </a:cubicBezTo>
                <a:cubicBezTo>
                  <a:pt x="1000" y="59"/>
                  <a:pt x="1004" y="57"/>
                  <a:pt x="1006" y="56"/>
                </a:cubicBezTo>
                <a:cubicBezTo>
                  <a:pt x="1005" y="53"/>
                  <a:pt x="1005" y="53"/>
                  <a:pt x="1005" y="53"/>
                </a:cubicBezTo>
                <a:cubicBezTo>
                  <a:pt x="1002" y="54"/>
                  <a:pt x="1000" y="55"/>
                  <a:pt x="994" y="55"/>
                </a:cubicBezTo>
                <a:cubicBezTo>
                  <a:pt x="986" y="55"/>
                  <a:pt x="979" y="50"/>
                  <a:pt x="979" y="38"/>
                </a:cubicBezTo>
                <a:lnTo>
                  <a:pt x="1008" y="38"/>
                </a:lnTo>
                <a:close/>
                <a:moveTo>
                  <a:pt x="935" y="58"/>
                </a:moveTo>
                <a:cubicBezTo>
                  <a:pt x="939" y="58"/>
                  <a:pt x="939" y="58"/>
                  <a:pt x="939" y="58"/>
                </a:cubicBezTo>
                <a:cubicBezTo>
                  <a:pt x="939" y="34"/>
                  <a:pt x="939" y="34"/>
                  <a:pt x="939" y="34"/>
                </a:cubicBezTo>
                <a:cubicBezTo>
                  <a:pt x="939" y="32"/>
                  <a:pt x="939" y="31"/>
                  <a:pt x="939" y="30"/>
                </a:cubicBezTo>
                <a:cubicBezTo>
                  <a:pt x="941" y="25"/>
                  <a:pt x="945" y="21"/>
                  <a:pt x="951" y="21"/>
                </a:cubicBezTo>
                <a:cubicBezTo>
                  <a:pt x="959" y="21"/>
                  <a:pt x="962" y="28"/>
                  <a:pt x="962" y="35"/>
                </a:cubicBezTo>
                <a:cubicBezTo>
                  <a:pt x="962" y="58"/>
                  <a:pt x="962" y="58"/>
                  <a:pt x="962" y="58"/>
                </a:cubicBezTo>
                <a:cubicBezTo>
                  <a:pt x="965" y="58"/>
                  <a:pt x="965" y="58"/>
                  <a:pt x="965" y="58"/>
                </a:cubicBezTo>
                <a:cubicBezTo>
                  <a:pt x="965" y="34"/>
                  <a:pt x="965" y="34"/>
                  <a:pt x="965" y="34"/>
                </a:cubicBezTo>
                <a:cubicBezTo>
                  <a:pt x="965" y="20"/>
                  <a:pt x="956" y="18"/>
                  <a:pt x="952" y="18"/>
                </a:cubicBezTo>
                <a:cubicBezTo>
                  <a:pt x="945" y="18"/>
                  <a:pt x="941" y="21"/>
                  <a:pt x="938" y="26"/>
                </a:cubicBezTo>
                <a:cubicBezTo>
                  <a:pt x="938" y="26"/>
                  <a:pt x="938" y="26"/>
                  <a:pt x="938" y="26"/>
                </a:cubicBezTo>
                <a:cubicBezTo>
                  <a:pt x="938" y="19"/>
                  <a:pt x="938" y="19"/>
                  <a:pt x="938" y="19"/>
                </a:cubicBezTo>
                <a:cubicBezTo>
                  <a:pt x="934" y="19"/>
                  <a:pt x="934" y="19"/>
                  <a:pt x="934" y="19"/>
                </a:cubicBezTo>
                <a:cubicBezTo>
                  <a:pt x="935" y="22"/>
                  <a:pt x="935" y="24"/>
                  <a:pt x="935" y="28"/>
                </a:cubicBezTo>
                <a:lnTo>
                  <a:pt x="935" y="58"/>
                </a:lnTo>
                <a:close/>
                <a:moveTo>
                  <a:pt x="911" y="11"/>
                </a:moveTo>
                <a:cubicBezTo>
                  <a:pt x="911" y="19"/>
                  <a:pt x="911" y="19"/>
                  <a:pt x="911" y="19"/>
                </a:cubicBezTo>
                <a:cubicBezTo>
                  <a:pt x="904" y="19"/>
                  <a:pt x="904" y="19"/>
                  <a:pt x="904" y="19"/>
                </a:cubicBezTo>
                <a:cubicBezTo>
                  <a:pt x="904" y="22"/>
                  <a:pt x="904" y="22"/>
                  <a:pt x="904" y="22"/>
                </a:cubicBezTo>
                <a:cubicBezTo>
                  <a:pt x="911" y="22"/>
                  <a:pt x="911" y="22"/>
                  <a:pt x="911" y="22"/>
                </a:cubicBezTo>
                <a:cubicBezTo>
                  <a:pt x="911" y="47"/>
                  <a:pt x="911" y="47"/>
                  <a:pt x="911" y="47"/>
                </a:cubicBezTo>
                <a:cubicBezTo>
                  <a:pt x="911" y="51"/>
                  <a:pt x="912" y="54"/>
                  <a:pt x="913" y="56"/>
                </a:cubicBezTo>
                <a:cubicBezTo>
                  <a:pt x="915" y="58"/>
                  <a:pt x="917" y="59"/>
                  <a:pt x="920" y="59"/>
                </a:cubicBezTo>
                <a:cubicBezTo>
                  <a:pt x="922" y="59"/>
                  <a:pt x="924" y="58"/>
                  <a:pt x="926" y="58"/>
                </a:cubicBezTo>
                <a:cubicBezTo>
                  <a:pt x="925" y="55"/>
                  <a:pt x="925" y="55"/>
                  <a:pt x="925" y="55"/>
                </a:cubicBezTo>
                <a:cubicBezTo>
                  <a:pt x="924" y="55"/>
                  <a:pt x="923" y="55"/>
                  <a:pt x="921" y="55"/>
                </a:cubicBezTo>
                <a:cubicBezTo>
                  <a:pt x="916" y="55"/>
                  <a:pt x="915" y="52"/>
                  <a:pt x="915" y="47"/>
                </a:cubicBezTo>
                <a:cubicBezTo>
                  <a:pt x="915" y="22"/>
                  <a:pt x="915" y="22"/>
                  <a:pt x="915" y="22"/>
                </a:cubicBezTo>
                <a:cubicBezTo>
                  <a:pt x="926" y="22"/>
                  <a:pt x="926" y="22"/>
                  <a:pt x="926" y="22"/>
                </a:cubicBezTo>
                <a:cubicBezTo>
                  <a:pt x="926" y="19"/>
                  <a:pt x="926" y="19"/>
                  <a:pt x="926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10"/>
                  <a:pt x="915" y="10"/>
                  <a:pt x="915" y="10"/>
                </a:cubicBezTo>
                <a:lnTo>
                  <a:pt x="911" y="11"/>
                </a:lnTo>
                <a:close/>
                <a:moveTo>
                  <a:pt x="883" y="58"/>
                </a:moveTo>
                <a:cubicBezTo>
                  <a:pt x="887" y="58"/>
                  <a:pt x="887" y="58"/>
                  <a:pt x="887" y="58"/>
                </a:cubicBezTo>
                <a:cubicBezTo>
                  <a:pt x="887" y="36"/>
                  <a:pt x="887" y="36"/>
                  <a:pt x="887" y="36"/>
                </a:cubicBezTo>
                <a:cubicBezTo>
                  <a:pt x="887" y="35"/>
                  <a:pt x="887" y="34"/>
                  <a:pt x="887" y="32"/>
                </a:cubicBezTo>
                <a:cubicBezTo>
                  <a:pt x="889" y="26"/>
                  <a:pt x="892" y="22"/>
                  <a:pt x="898" y="22"/>
                </a:cubicBezTo>
                <a:cubicBezTo>
                  <a:pt x="898" y="22"/>
                  <a:pt x="899" y="22"/>
                  <a:pt x="900" y="22"/>
                </a:cubicBezTo>
                <a:cubicBezTo>
                  <a:pt x="900" y="18"/>
                  <a:pt x="900" y="18"/>
                  <a:pt x="900" y="18"/>
                </a:cubicBezTo>
                <a:cubicBezTo>
                  <a:pt x="899" y="18"/>
                  <a:pt x="899" y="18"/>
                  <a:pt x="898" y="18"/>
                </a:cubicBezTo>
                <a:cubicBezTo>
                  <a:pt x="893" y="18"/>
                  <a:pt x="889" y="22"/>
                  <a:pt x="887" y="27"/>
                </a:cubicBezTo>
                <a:cubicBezTo>
                  <a:pt x="887" y="27"/>
                  <a:pt x="887" y="27"/>
                  <a:pt x="887" y="27"/>
                </a:cubicBezTo>
                <a:cubicBezTo>
                  <a:pt x="887" y="19"/>
                  <a:pt x="887" y="19"/>
                  <a:pt x="887" y="19"/>
                </a:cubicBezTo>
                <a:cubicBezTo>
                  <a:pt x="883" y="19"/>
                  <a:pt x="883" y="19"/>
                  <a:pt x="883" y="19"/>
                </a:cubicBezTo>
                <a:cubicBezTo>
                  <a:pt x="883" y="22"/>
                  <a:pt x="883" y="26"/>
                  <a:pt x="883" y="30"/>
                </a:cubicBezTo>
                <a:lnTo>
                  <a:pt x="883" y="58"/>
                </a:lnTo>
                <a:close/>
                <a:moveTo>
                  <a:pt x="867" y="45"/>
                </a:moveTo>
                <a:cubicBezTo>
                  <a:pt x="867" y="46"/>
                  <a:pt x="867" y="47"/>
                  <a:pt x="866" y="48"/>
                </a:cubicBezTo>
                <a:cubicBezTo>
                  <a:pt x="865" y="51"/>
                  <a:pt x="861" y="55"/>
                  <a:pt x="855" y="55"/>
                </a:cubicBezTo>
                <a:cubicBezTo>
                  <a:pt x="851" y="55"/>
                  <a:pt x="847" y="53"/>
                  <a:pt x="847" y="47"/>
                </a:cubicBezTo>
                <a:cubicBezTo>
                  <a:pt x="847" y="38"/>
                  <a:pt x="858" y="37"/>
                  <a:pt x="867" y="37"/>
                </a:cubicBezTo>
                <a:lnTo>
                  <a:pt x="867" y="45"/>
                </a:lnTo>
                <a:close/>
                <a:moveTo>
                  <a:pt x="871" y="33"/>
                </a:moveTo>
                <a:cubicBezTo>
                  <a:pt x="871" y="26"/>
                  <a:pt x="869" y="18"/>
                  <a:pt x="857" y="18"/>
                </a:cubicBezTo>
                <a:cubicBezTo>
                  <a:pt x="854" y="18"/>
                  <a:pt x="849" y="19"/>
                  <a:pt x="846" y="21"/>
                </a:cubicBezTo>
                <a:cubicBezTo>
                  <a:pt x="847" y="24"/>
                  <a:pt x="847" y="24"/>
                  <a:pt x="847" y="24"/>
                </a:cubicBezTo>
                <a:cubicBezTo>
                  <a:pt x="850" y="22"/>
                  <a:pt x="853" y="21"/>
                  <a:pt x="857" y="21"/>
                </a:cubicBezTo>
                <a:cubicBezTo>
                  <a:pt x="866" y="21"/>
                  <a:pt x="867" y="29"/>
                  <a:pt x="867" y="33"/>
                </a:cubicBezTo>
                <a:cubicBezTo>
                  <a:pt x="867" y="34"/>
                  <a:pt x="867" y="34"/>
                  <a:pt x="867" y="34"/>
                </a:cubicBezTo>
                <a:cubicBezTo>
                  <a:pt x="851" y="33"/>
                  <a:pt x="843" y="39"/>
                  <a:pt x="843" y="48"/>
                </a:cubicBezTo>
                <a:cubicBezTo>
                  <a:pt x="843" y="53"/>
                  <a:pt x="847" y="59"/>
                  <a:pt x="854" y="59"/>
                </a:cubicBezTo>
                <a:cubicBezTo>
                  <a:pt x="861" y="59"/>
                  <a:pt x="865" y="55"/>
                  <a:pt x="867" y="52"/>
                </a:cubicBezTo>
                <a:cubicBezTo>
                  <a:pt x="867" y="52"/>
                  <a:pt x="867" y="52"/>
                  <a:pt x="867" y="52"/>
                </a:cubicBezTo>
                <a:cubicBezTo>
                  <a:pt x="868" y="58"/>
                  <a:pt x="868" y="58"/>
                  <a:pt x="868" y="58"/>
                </a:cubicBezTo>
                <a:cubicBezTo>
                  <a:pt x="871" y="58"/>
                  <a:pt x="871" y="58"/>
                  <a:pt x="871" y="58"/>
                </a:cubicBezTo>
                <a:cubicBezTo>
                  <a:pt x="871" y="55"/>
                  <a:pt x="871" y="52"/>
                  <a:pt x="871" y="48"/>
                </a:cubicBezTo>
                <a:lnTo>
                  <a:pt x="871" y="33"/>
                </a:lnTo>
                <a:close/>
                <a:moveTo>
                  <a:pt x="812" y="6"/>
                </a:moveTo>
                <a:cubicBezTo>
                  <a:pt x="813" y="6"/>
                  <a:pt x="816" y="6"/>
                  <a:pt x="820" y="6"/>
                </a:cubicBezTo>
                <a:cubicBezTo>
                  <a:pt x="828" y="6"/>
                  <a:pt x="835" y="10"/>
                  <a:pt x="835" y="18"/>
                </a:cubicBezTo>
                <a:cubicBezTo>
                  <a:pt x="835" y="27"/>
                  <a:pt x="829" y="32"/>
                  <a:pt x="819" y="32"/>
                </a:cubicBezTo>
                <a:cubicBezTo>
                  <a:pt x="816" y="32"/>
                  <a:pt x="814" y="31"/>
                  <a:pt x="812" y="31"/>
                </a:cubicBezTo>
                <a:lnTo>
                  <a:pt x="812" y="6"/>
                </a:lnTo>
                <a:close/>
                <a:moveTo>
                  <a:pt x="808" y="58"/>
                </a:moveTo>
                <a:cubicBezTo>
                  <a:pt x="812" y="58"/>
                  <a:pt x="812" y="58"/>
                  <a:pt x="812" y="58"/>
                </a:cubicBezTo>
                <a:cubicBezTo>
                  <a:pt x="812" y="34"/>
                  <a:pt x="812" y="34"/>
                  <a:pt x="812" y="34"/>
                </a:cubicBezTo>
                <a:cubicBezTo>
                  <a:pt x="814" y="35"/>
                  <a:pt x="816" y="35"/>
                  <a:pt x="818" y="35"/>
                </a:cubicBezTo>
                <a:cubicBezTo>
                  <a:pt x="825" y="35"/>
                  <a:pt x="831" y="33"/>
                  <a:pt x="835" y="29"/>
                </a:cubicBezTo>
                <a:cubicBezTo>
                  <a:pt x="837" y="26"/>
                  <a:pt x="838" y="23"/>
                  <a:pt x="838" y="18"/>
                </a:cubicBezTo>
                <a:cubicBezTo>
                  <a:pt x="838" y="13"/>
                  <a:pt x="837" y="10"/>
                  <a:pt x="834" y="7"/>
                </a:cubicBezTo>
                <a:cubicBezTo>
                  <a:pt x="831" y="4"/>
                  <a:pt x="826" y="2"/>
                  <a:pt x="820" y="2"/>
                </a:cubicBezTo>
                <a:cubicBezTo>
                  <a:pt x="815" y="2"/>
                  <a:pt x="811" y="3"/>
                  <a:pt x="808" y="3"/>
                </a:cubicBezTo>
                <a:lnTo>
                  <a:pt x="808" y="58"/>
                </a:lnTo>
                <a:close/>
                <a:moveTo>
                  <a:pt x="746" y="58"/>
                </a:moveTo>
                <a:cubicBezTo>
                  <a:pt x="750" y="58"/>
                  <a:pt x="750" y="58"/>
                  <a:pt x="750" y="58"/>
                </a:cubicBezTo>
                <a:cubicBezTo>
                  <a:pt x="750" y="34"/>
                  <a:pt x="750" y="34"/>
                  <a:pt x="750" y="34"/>
                </a:cubicBezTo>
                <a:cubicBezTo>
                  <a:pt x="750" y="32"/>
                  <a:pt x="750" y="31"/>
                  <a:pt x="751" y="30"/>
                </a:cubicBezTo>
                <a:cubicBezTo>
                  <a:pt x="752" y="25"/>
                  <a:pt x="757" y="21"/>
                  <a:pt x="762" y="21"/>
                </a:cubicBezTo>
                <a:cubicBezTo>
                  <a:pt x="771" y="21"/>
                  <a:pt x="773" y="28"/>
                  <a:pt x="773" y="35"/>
                </a:cubicBezTo>
                <a:cubicBezTo>
                  <a:pt x="773" y="58"/>
                  <a:pt x="773" y="58"/>
                  <a:pt x="773" y="58"/>
                </a:cubicBezTo>
                <a:cubicBezTo>
                  <a:pt x="777" y="58"/>
                  <a:pt x="777" y="58"/>
                  <a:pt x="777" y="58"/>
                </a:cubicBezTo>
                <a:cubicBezTo>
                  <a:pt x="777" y="34"/>
                  <a:pt x="777" y="34"/>
                  <a:pt x="777" y="34"/>
                </a:cubicBezTo>
                <a:cubicBezTo>
                  <a:pt x="777" y="20"/>
                  <a:pt x="767" y="18"/>
                  <a:pt x="764" y="18"/>
                </a:cubicBezTo>
                <a:cubicBezTo>
                  <a:pt x="757" y="18"/>
                  <a:pt x="752" y="21"/>
                  <a:pt x="750" y="26"/>
                </a:cubicBezTo>
                <a:cubicBezTo>
                  <a:pt x="750" y="26"/>
                  <a:pt x="750" y="26"/>
                  <a:pt x="750" y="26"/>
                </a:cubicBezTo>
                <a:cubicBezTo>
                  <a:pt x="750" y="19"/>
                  <a:pt x="750" y="19"/>
                  <a:pt x="750" y="19"/>
                </a:cubicBezTo>
                <a:cubicBezTo>
                  <a:pt x="746" y="19"/>
                  <a:pt x="746" y="19"/>
                  <a:pt x="746" y="19"/>
                </a:cubicBezTo>
                <a:cubicBezTo>
                  <a:pt x="746" y="22"/>
                  <a:pt x="746" y="24"/>
                  <a:pt x="746" y="28"/>
                </a:cubicBezTo>
                <a:lnTo>
                  <a:pt x="746" y="58"/>
                </a:lnTo>
                <a:close/>
                <a:moveTo>
                  <a:pt x="718" y="21"/>
                </a:moveTo>
                <a:cubicBezTo>
                  <a:pt x="728" y="21"/>
                  <a:pt x="733" y="31"/>
                  <a:pt x="733" y="38"/>
                </a:cubicBezTo>
                <a:cubicBezTo>
                  <a:pt x="733" y="48"/>
                  <a:pt x="726" y="55"/>
                  <a:pt x="718" y="55"/>
                </a:cubicBezTo>
                <a:cubicBezTo>
                  <a:pt x="710" y="55"/>
                  <a:pt x="704" y="48"/>
                  <a:pt x="704" y="38"/>
                </a:cubicBezTo>
                <a:cubicBezTo>
                  <a:pt x="704" y="30"/>
                  <a:pt x="708" y="21"/>
                  <a:pt x="718" y="21"/>
                </a:cubicBezTo>
                <a:moveTo>
                  <a:pt x="718" y="18"/>
                </a:moveTo>
                <a:cubicBezTo>
                  <a:pt x="709" y="18"/>
                  <a:pt x="700" y="25"/>
                  <a:pt x="700" y="39"/>
                </a:cubicBezTo>
                <a:cubicBezTo>
                  <a:pt x="700" y="51"/>
                  <a:pt x="708" y="59"/>
                  <a:pt x="718" y="59"/>
                </a:cubicBezTo>
                <a:cubicBezTo>
                  <a:pt x="726" y="59"/>
                  <a:pt x="736" y="52"/>
                  <a:pt x="736" y="38"/>
                </a:cubicBezTo>
                <a:cubicBezTo>
                  <a:pt x="736" y="26"/>
                  <a:pt x="729" y="18"/>
                  <a:pt x="718" y="18"/>
                </a:cubicBezTo>
                <a:moveTo>
                  <a:pt x="688" y="4"/>
                </a:moveTo>
                <a:cubicBezTo>
                  <a:pt x="686" y="4"/>
                  <a:pt x="685" y="6"/>
                  <a:pt x="685" y="7"/>
                </a:cubicBezTo>
                <a:cubicBezTo>
                  <a:pt x="685" y="9"/>
                  <a:pt x="686" y="11"/>
                  <a:pt x="688" y="11"/>
                </a:cubicBezTo>
                <a:cubicBezTo>
                  <a:pt x="690" y="11"/>
                  <a:pt x="691" y="9"/>
                  <a:pt x="691" y="7"/>
                </a:cubicBezTo>
                <a:cubicBezTo>
                  <a:pt x="691" y="6"/>
                  <a:pt x="690" y="4"/>
                  <a:pt x="688" y="4"/>
                </a:cubicBezTo>
                <a:moveTo>
                  <a:pt x="690" y="19"/>
                </a:moveTo>
                <a:cubicBezTo>
                  <a:pt x="686" y="19"/>
                  <a:pt x="686" y="19"/>
                  <a:pt x="686" y="19"/>
                </a:cubicBezTo>
                <a:cubicBezTo>
                  <a:pt x="686" y="58"/>
                  <a:pt x="686" y="58"/>
                  <a:pt x="686" y="58"/>
                </a:cubicBezTo>
                <a:cubicBezTo>
                  <a:pt x="690" y="58"/>
                  <a:pt x="690" y="58"/>
                  <a:pt x="690" y="58"/>
                </a:cubicBezTo>
                <a:lnTo>
                  <a:pt x="690" y="19"/>
                </a:lnTo>
                <a:close/>
                <a:moveTo>
                  <a:pt x="662" y="11"/>
                </a:moveTo>
                <a:cubicBezTo>
                  <a:pt x="662" y="19"/>
                  <a:pt x="662" y="19"/>
                  <a:pt x="662" y="19"/>
                </a:cubicBezTo>
                <a:cubicBezTo>
                  <a:pt x="656" y="19"/>
                  <a:pt x="656" y="19"/>
                  <a:pt x="656" y="19"/>
                </a:cubicBezTo>
                <a:cubicBezTo>
                  <a:pt x="656" y="22"/>
                  <a:pt x="656" y="22"/>
                  <a:pt x="656" y="22"/>
                </a:cubicBezTo>
                <a:cubicBezTo>
                  <a:pt x="662" y="22"/>
                  <a:pt x="662" y="22"/>
                  <a:pt x="662" y="22"/>
                </a:cubicBezTo>
                <a:cubicBezTo>
                  <a:pt x="662" y="47"/>
                  <a:pt x="662" y="47"/>
                  <a:pt x="662" y="47"/>
                </a:cubicBezTo>
                <a:cubicBezTo>
                  <a:pt x="662" y="51"/>
                  <a:pt x="663" y="54"/>
                  <a:pt x="665" y="56"/>
                </a:cubicBezTo>
                <a:cubicBezTo>
                  <a:pt x="666" y="58"/>
                  <a:pt x="669" y="59"/>
                  <a:pt x="671" y="59"/>
                </a:cubicBezTo>
                <a:cubicBezTo>
                  <a:pt x="674" y="59"/>
                  <a:pt x="676" y="58"/>
                  <a:pt x="677" y="58"/>
                </a:cubicBezTo>
                <a:cubicBezTo>
                  <a:pt x="676" y="55"/>
                  <a:pt x="676" y="55"/>
                  <a:pt x="676" y="55"/>
                </a:cubicBezTo>
                <a:cubicBezTo>
                  <a:pt x="675" y="55"/>
                  <a:pt x="674" y="55"/>
                  <a:pt x="672" y="55"/>
                </a:cubicBezTo>
                <a:cubicBezTo>
                  <a:pt x="668" y="55"/>
                  <a:pt x="666" y="52"/>
                  <a:pt x="666" y="47"/>
                </a:cubicBezTo>
                <a:cubicBezTo>
                  <a:pt x="666" y="22"/>
                  <a:pt x="666" y="22"/>
                  <a:pt x="666" y="22"/>
                </a:cubicBezTo>
                <a:cubicBezTo>
                  <a:pt x="677" y="22"/>
                  <a:pt x="677" y="22"/>
                  <a:pt x="677" y="22"/>
                </a:cubicBezTo>
                <a:cubicBezTo>
                  <a:pt x="677" y="19"/>
                  <a:pt x="677" y="19"/>
                  <a:pt x="677" y="19"/>
                </a:cubicBezTo>
                <a:cubicBezTo>
                  <a:pt x="666" y="19"/>
                  <a:pt x="666" y="19"/>
                  <a:pt x="666" y="19"/>
                </a:cubicBezTo>
                <a:cubicBezTo>
                  <a:pt x="666" y="10"/>
                  <a:pt x="666" y="10"/>
                  <a:pt x="666" y="10"/>
                </a:cubicBezTo>
                <a:lnTo>
                  <a:pt x="662" y="11"/>
                </a:lnTo>
                <a:close/>
                <a:moveTo>
                  <a:pt x="644" y="45"/>
                </a:moveTo>
                <a:cubicBezTo>
                  <a:pt x="644" y="46"/>
                  <a:pt x="644" y="47"/>
                  <a:pt x="644" y="48"/>
                </a:cubicBezTo>
                <a:cubicBezTo>
                  <a:pt x="642" y="51"/>
                  <a:pt x="639" y="55"/>
                  <a:pt x="632" y="55"/>
                </a:cubicBezTo>
                <a:cubicBezTo>
                  <a:pt x="628" y="55"/>
                  <a:pt x="624" y="53"/>
                  <a:pt x="624" y="47"/>
                </a:cubicBezTo>
                <a:cubicBezTo>
                  <a:pt x="624" y="38"/>
                  <a:pt x="636" y="37"/>
                  <a:pt x="644" y="37"/>
                </a:cubicBezTo>
                <a:lnTo>
                  <a:pt x="644" y="45"/>
                </a:lnTo>
                <a:close/>
                <a:moveTo>
                  <a:pt x="648" y="33"/>
                </a:moveTo>
                <a:cubicBezTo>
                  <a:pt x="648" y="26"/>
                  <a:pt x="646" y="18"/>
                  <a:pt x="635" y="18"/>
                </a:cubicBezTo>
                <a:cubicBezTo>
                  <a:pt x="631" y="18"/>
                  <a:pt x="627" y="19"/>
                  <a:pt x="623" y="21"/>
                </a:cubicBezTo>
                <a:cubicBezTo>
                  <a:pt x="624" y="24"/>
                  <a:pt x="624" y="24"/>
                  <a:pt x="624" y="24"/>
                </a:cubicBezTo>
                <a:cubicBezTo>
                  <a:pt x="627" y="22"/>
                  <a:pt x="631" y="21"/>
                  <a:pt x="634" y="21"/>
                </a:cubicBezTo>
                <a:cubicBezTo>
                  <a:pt x="644" y="21"/>
                  <a:pt x="644" y="29"/>
                  <a:pt x="644" y="33"/>
                </a:cubicBezTo>
                <a:cubicBezTo>
                  <a:pt x="644" y="34"/>
                  <a:pt x="644" y="34"/>
                  <a:pt x="644" y="34"/>
                </a:cubicBezTo>
                <a:cubicBezTo>
                  <a:pt x="628" y="33"/>
                  <a:pt x="620" y="39"/>
                  <a:pt x="620" y="48"/>
                </a:cubicBezTo>
                <a:cubicBezTo>
                  <a:pt x="620" y="53"/>
                  <a:pt x="624" y="59"/>
                  <a:pt x="632" y="59"/>
                </a:cubicBezTo>
                <a:cubicBezTo>
                  <a:pt x="638" y="59"/>
                  <a:pt x="642" y="55"/>
                  <a:pt x="644" y="52"/>
                </a:cubicBezTo>
                <a:cubicBezTo>
                  <a:pt x="645" y="52"/>
                  <a:pt x="645" y="52"/>
                  <a:pt x="645" y="52"/>
                </a:cubicBezTo>
                <a:cubicBezTo>
                  <a:pt x="645" y="58"/>
                  <a:pt x="645" y="58"/>
                  <a:pt x="645" y="58"/>
                </a:cubicBezTo>
                <a:cubicBezTo>
                  <a:pt x="649" y="58"/>
                  <a:pt x="649" y="58"/>
                  <a:pt x="649" y="58"/>
                </a:cubicBezTo>
                <a:cubicBezTo>
                  <a:pt x="648" y="55"/>
                  <a:pt x="648" y="52"/>
                  <a:pt x="648" y="48"/>
                </a:cubicBezTo>
                <a:lnTo>
                  <a:pt x="648" y="33"/>
                </a:lnTo>
                <a:close/>
                <a:moveTo>
                  <a:pt x="557" y="58"/>
                </a:moveTo>
                <a:cubicBezTo>
                  <a:pt x="561" y="58"/>
                  <a:pt x="561" y="58"/>
                  <a:pt x="561" y="58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32"/>
                  <a:pt x="561" y="31"/>
                  <a:pt x="562" y="30"/>
                </a:cubicBezTo>
                <a:cubicBezTo>
                  <a:pt x="563" y="25"/>
                  <a:pt x="567" y="21"/>
                  <a:pt x="572" y="21"/>
                </a:cubicBezTo>
                <a:cubicBezTo>
                  <a:pt x="579" y="21"/>
                  <a:pt x="582" y="26"/>
                  <a:pt x="582" y="33"/>
                </a:cubicBezTo>
                <a:cubicBezTo>
                  <a:pt x="582" y="58"/>
                  <a:pt x="582" y="58"/>
                  <a:pt x="582" y="58"/>
                </a:cubicBezTo>
                <a:cubicBezTo>
                  <a:pt x="586" y="58"/>
                  <a:pt x="586" y="58"/>
                  <a:pt x="586" y="58"/>
                </a:cubicBezTo>
                <a:cubicBezTo>
                  <a:pt x="586" y="33"/>
                  <a:pt x="586" y="33"/>
                  <a:pt x="586" y="33"/>
                </a:cubicBezTo>
                <a:cubicBezTo>
                  <a:pt x="586" y="31"/>
                  <a:pt x="586" y="30"/>
                  <a:pt x="587" y="29"/>
                </a:cubicBezTo>
                <a:cubicBezTo>
                  <a:pt x="588" y="25"/>
                  <a:pt x="592" y="21"/>
                  <a:pt x="597" y="21"/>
                </a:cubicBezTo>
                <a:cubicBezTo>
                  <a:pt x="604" y="21"/>
                  <a:pt x="607" y="26"/>
                  <a:pt x="607" y="35"/>
                </a:cubicBezTo>
                <a:cubicBezTo>
                  <a:pt x="607" y="58"/>
                  <a:pt x="607" y="58"/>
                  <a:pt x="607" y="58"/>
                </a:cubicBezTo>
                <a:cubicBezTo>
                  <a:pt x="611" y="58"/>
                  <a:pt x="611" y="58"/>
                  <a:pt x="611" y="58"/>
                </a:cubicBezTo>
                <a:cubicBezTo>
                  <a:pt x="611" y="35"/>
                  <a:pt x="611" y="35"/>
                  <a:pt x="611" y="35"/>
                </a:cubicBezTo>
                <a:cubicBezTo>
                  <a:pt x="611" y="20"/>
                  <a:pt x="602" y="18"/>
                  <a:pt x="598" y="18"/>
                </a:cubicBezTo>
                <a:cubicBezTo>
                  <a:pt x="594" y="18"/>
                  <a:pt x="591" y="19"/>
                  <a:pt x="589" y="21"/>
                </a:cubicBezTo>
                <a:cubicBezTo>
                  <a:pt x="587" y="22"/>
                  <a:pt x="586" y="24"/>
                  <a:pt x="585" y="26"/>
                </a:cubicBezTo>
                <a:cubicBezTo>
                  <a:pt x="585" y="26"/>
                  <a:pt x="585" y="26"/>
                  <a:pt x="585" y="26"/>
                </a:cubicBezTo>
                <a:cubicBezTo>
                  <a:pt x="583" y="21"/>
                  <a:pt x="579" y="18"/>
                  <a:pt x="573" y="18"/>
                </a:cubicBezTo>
                <a:cubicBezTo>
                  <a:pt x="567" y="18"/>
                  <a:pt x="563" y="21"/>
                  <a:pt x="561" y="26"/>
                </a:cubicBezTo>
                <a:cubicBezTo>
                  <a:pt x="561" y="26"/>
                  <a:pt x="561" y="26"/>
                  <a:pt x="561" y="26"/>
                </a:cubicBezTo>
                <a:cubicBezTo>
                  <a:pt x="560" y="19"/>
                  <a:pt x="560" y="19"/>
                  <a:pt x="560" y="19"/>
                </a:cubicBezTo>
                <a:cubicBezTo>
                  <a:pt x="557" y="19"/>
                  <a:pt x="557" y="19"/>
                  <a:pt x="557" y="19"/>
                </a:cubicBezTo>
                <a:cubicBezTo>
                  <a:pt x="557" y="22"/>
                  <a:pt x="557" y="24"/>
                  <a:pt x="557" y="28"/>
                </a:cubicBezTo>
                <a:lnTo>
                  <a:pt x="557" y="58"/>
                </a:lnTo>
                <a:close/>
                <a:moveTo>
                  <a:pt x="529" y="21"/>
                </a:moveTo>
                <a:cubicBezTo>
                  <a:pt x="539" y="21"/>
                  <a:pt x="543" y="31"/>
                  <a:pt x="543" y="38"/>
                </a:cubicBezTo>
                <a:cubicBezTo>
                  <a:pt x="543" y="48"/>
                  <a:pt x="537" y="55"/>
                  <a:pt x="529" y="55"/>
                </a:cubicBezTo>
                <a:cubicBezTo>
                  <a:pt x="521" y="55"/>
                  <a:pt x="514" y="48"/>
                  <a:pt x="514" y="38"/>
                </a:cubicBezTo>
                <a:cubicBezTo>
                  <a:pt x="514" y="30"/>
                  <a:pt x="519" y="21"/>
                  <a:pt x="529" y="21"/>
                </a:cubicBezTo>
                <a:moveTo>
                  <a:pt x="529" y="18"/>
                </a:moveTo>
                <a:cubicBezTo>
                  <a:pt x="519" y="18"/>
                  <a:pt x="510" y="25"/>
                  <a:pt x="510" y="39"/>
                </a:cubicBezTo>
                <a:cubicBezTo>
                  <a:pt x="510" y="51"/>
                  <a:pt x="518" y="59"/>
                  <a:pt x="528" y="59"/>
                </a:cubicBezTo>
                <a:cubicBezTo>
                  <a:pt x="537" y="59"/>
                  <a:pt x="547" y="52"/>
                  <a:pt x="547" y="38"/>
                </a:cubicBezTo>
                <a:cubicBezTo>
                  <a:pt x="547" y="26"/>
                  <a:pt x="540" y="18"/>
                  <a:pt x="529" y="18"/>
                </a:cubicBezTo>
                <a:moveTo>
                  <a:pt x="491" y="11"/>
                </a:moveTo>
                <a:cubicBezTo>
                  <a:pt x="491" y="19"/>
                  <a:pt x="491" y="19"/>
                  <a:pt x="491" y="19"/>
                </a:cubicBezTo>
                <a:cubicBezTo>
                  <a:pt x="484" y="19"/>
                  <a:pt x="484" y="19"/>
                  <a:pt x="484" y="19"/>
                </a:cubicBezTo>
                <a:cubicBezTo>
                  <a:pt x="484" y="22"/>
                  <a:pt x="484" y="22"/>
                  <a:pt x="484" y="22"/>
                </a:cubicBezTo>
                <a:cubicBezTo>
                  <a:pt x="491" y="22"/>
                  <a:pt x="491" y="22"/>
                  <a:pt x="491" y="22"/>
                </a:cubicBezTo>
                <a:cubicBezTo>
                  <a:pt x="491" y="47"/>
                  <a:pt x="491" y="47"/>
                  <a:pt x="491" y="47"/>
                </a:cubicBezTo>
                <a:cubicBezTo>
                  <a:pt x="491" y="51"/>
                  <a:pt x="491" y="54"/>
                  <a:pt x="493" y="56"/>
                </a:cubicBezTo>
                <a:cubicBezTo>
                  <a:pt x="494" y="58"/>
                  <a:pt x="497" y="59"/>
                  <a:pt x="500" y="59"/>
                </a:cubicBezTo>
                <a:cubicBezTo>
                  <a:pt x="502" y="59"/>
                  <a:pt x="504" y="58"/>
                  <a:pt x="505" y="58"/>
                </a:cubicBezTo>
                <a:cubicBezTo>
                  <a:pt x="505" y="55"/>
                  <a:pt x="505" y="55"/>
                  <a:pt x="505" y="55"/>
                </a:cubicBezTo>
                <a:cubicBezTo>
                  <a:pt x="504" y="55"/>
                  <a:pt x="502" y="55"/>
                  <a:pt x="500" y="55"/>
                </a:cubicBezTo>
                <a:cubicBezTo>
                  <a:pt x="496" y="55"/>
                  <a:pt x="494" y="52"/>
                  <a:pt x="494" y="47"/>
                </a:cubicBezTo>
                <a:cubicBezTo>
                  <a:pt x="494" y="22"/>
                  <a:pt x="494" y="22"/>
                  <a:pt x="494" y="22"/>
                </a:cubicBezTo>
                <a:cubicBezTo>
                  <a:pt x="506" y="22"/>
                  <a:pt x="506" y="22"/>
                  <a:pt x="506" y="22"/>
                </a:cubicBezTo>
                <a:cubicBezTo>
                  <a:pt x="506" y="19"/>
                  <a:pt x="506" y="19"/>
                  <a:pt x="506" y="19"/>
                </a:cubicBezTo>
                <a:cubicBezTo>
                  <a:pt x="494" y="19"/>
                  <a:pt x="494" y="19"/>
                  <a:pt x="494" y="19"/>
                </a:cubicBezTo>
                <a:cubicBezTo>
                  <a:pt x="494" y="10"/>
                  <a:pt x="494" y="10"/>
                  <a:pt x="494" y="10"/>
                </a:cubicBezTo>
                <a:lnTo>
                  <a:pt x="491" y="11"/>
                </a:lnTo>
                <a:close/>
                <a:moveTo>
                  <a:pt x="476" y="19"/>
                </a:moveTo>
                <a:cubicBezTo>
                  <a:pt x="472" y="19"/>
                  <a:pt x="472" y="19"/>
                  <a:pt x="472" y="19"/>
                </a:cubicBezTo>
                <a:cubicBezTo>
                  <a:pt x="472" y="43"/>
                  <a:pt x="472" y="43"/>
                  <a:pt x="472" y="43"/>
                </a:cubicBezTo>
                <a:cubicBezTo>
                  <a:pt x="472" y="45"/>
                  <a:pt x="472" y="46"/>
                  <a:pt x="471" y="47"/>
                </a:cubicBezTo>
                <a:cubicBezTo>
                  <a:pt x="470" y="51"/>
                  <a:pt x="465" y="55"/>
                  <a:pt x="460" y="55"/>
                </a:cubicBezTo>
                <a:cubicBezTo>
                  <a:pt x="452" y="55"/>
                  <a:pt x="449" y="49"/>
                  <a:pt x="449" y="41"/>
                </a:cubicBezTo>
                <a:cubicBezTo>
                  <a:pt x="449" y="19"/>
                  <a:pt x="449" y="19"/>
                  <a:pt x="449" y="19"/>
                </a:cubicBezTo>
                <a:cubicBezTo>
                  <a:pt x="445" y="19"/>
                  <a:pt x="445" y="19"/>
                  <a:pt x="445" y="19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5" y="56"/>
                  <a:pt x="454" y="59"/>
                  <a:pt x="459" y="59"/>
                </a:cubicBezTo>
                <a:cubicBezTo>
                  <a:pt x="466" y="59"/>
                  <a:pt x="470" y="54"/>
                  <a:pt x="472" y="51"/>
                </a:cubicBezTo>
                <a:cubicBezTo>
                  <a:pt x="472" y="51"/>
                  <a:pt x="472" y="51"/>
                  <a:pt x="472" y="51"/>
                </a:cubicBezTo>
                <a:cubicBezTo>
                  <a:pt x="473" y="58"/>
                  <a:pt x="473" y="58"/>
                  <a:pt x="473" y="58"/>
                </a:cubicBezTo>
                <a:cubicBezTo>
                  <a:pt x="476" y="58"/>
                  <a:pt x="476" y="58"/>
                  <a:pt x="476" y="58"/>
                </a:cubicBezTo>
                <a:cubicBezTo>
                  <a:pt x="476" y="55"/>
                  <a:pt x="476" y="52"/>
                  <a:pt x="476" y="48"/>
                </a:cubicBezTo>
                <a:lnTo>
                  <a:pt x="476" y="19"/>
                </a:lnTo>
                <a:close/>
                <a:moveTo>
                  <a:pt x="407" y="35"/>
                </a:moveTo>
                <a:cubicBezTo>
                  <a:pt x="413" y="17"/>
                  <a:pt x="413" y="17"/>
                  <a:pt x="413" y="17"/>
                </a:cubicBezTo>
                <a:cubicBezTo>
                  <a:pt x="415" y="13"/>
                  <a:pt x="416" y="10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7" y="10"/>
                  <a:pt x="418" y="13"/>
                  <a:pt x="419" y="17"/>
                </a:cubicBezTo>
                <a:cubicBezTo>
                  <a:pt x="426" y="35"/>
                  <a:pt x="426" y="35"/>
                  <a:pt x="426" y="35"/>
                </a:cubicBezTo>
                <a:lnTo>
                  <a:pt x="407" y="35"/>
                </a:lnTo>
                <a:close/>
                <a:moveTo>
                  <a:pt x="427" y="39"/>
                </a:moveTo>
                <a:cubicBezTo>
                  <a:pt x="434" y="58"/>
                  <a:pt x="434" y="58"/>
                  <a:pt x="434" y="58"/>
                </a:cubicBezTo>
                <a:cubicBezTo>
                  <a:pt x="438" y="58"/>
                  <a:pt x="438" y="58"/>
                  <a:pt x="438" y="58"/>
                </a:cubicBezTo>
                <a:cubicBezTo>
                  <a:pt x="418" y="3"/>
                  <a:pt x="418" y="3"/>
                  <a:pt x="418" y="3"/>
                </a:cubicBezTo>
                <a:cubicBezTo>
                  <a:pt x="415" y="3"/>
                  <a:pt x="415" y="3"/>
                  <a:pt x="415" y="3"/>
                </a:cubicBezTo>
                <a:cubicBezTo>
                  <a:pt x="395" y="58"/>
                  <a:pt x="395" y="58"/>
                  <a:pt x="395" y="58"/>
                </a:cubicBezTo>
                <a:cubicBezTo>
                  <a:pt x="399" y="58"/>
                  <a:pt x="399" y="58"/>
                  <a:pt x="399" y="58"/>
                </a:cubicBezTo>
                <a:cubicBezTo>
                  <a:pt x="406" y="39"/>
                  <a:pt x="406" y="39"/>
                  <a:pt x="406" y="39"/>
                </a:cubicBezTo>
                <a:lnTo>
                  <a:pt x="427" y="39"/>
                </a:lnTo>
                <a:close/>
                <a:moveTo>
                  <a:pt x="364" y="58"/>
                </a:moveTo>
                <a:cubicBezTo>
                  <a:pt x="368" y="58"/>
                  <a:pt x="368" y="58"/>
                  <a:pt x="368" y="58"/>
                </a:cubicBezTo>
                <a:cubicBezTo>
                  <a:pt x="368" y="0"/>
                  <a:pt x="368" y="0"/>
                  <a:pt x="368" y="0"/>
                </a:cubicBezTo>
                <a:cubicBezTo>
                  <a:pt x="364" y="0"/>
                  <a:pt x="364" y="0"/>
                  <a:pt x="364" y="0"/>
                </a:cubicBezTo>
                <a:lnTo>
                  <a:pt x="364" y="58"/>
                </a:lnTo>
                <a:close/>
                <a:moveTo>
                  <a:pt x="347" y="45"/>
                </a:moveTo>
                <a:cubicBezTo>
                  <a:pt x="347" y="46"/>
                  <a:pt x="347" y="47"/>
                  <a:pt x="347" y="48"/>
                </a:cubicBezTo>
                <a:cubicBezTo>
                  <a:pt x="345" y="51"/>
                  <a:pt x="342" y="55"/>
                  <a:pt x="335" y="55"/>
                </a:cubicBezTo>
                <a:cubicBezTo>
                  <a:pt x="331" y="55"/>
                  <a:pt x="327" y="53"/>
                  <a:pt x="327" y="47"/>
                </a:cubicBezTo>
                <a:cubicBezTo>
                  <a:pt x="327" y="38"/>
                  <a:pt x="339" y="37"/>
                  <a:pt x="347" y="37"/>
                </a:cubicBezTo>
                <a:lnTo>
                  <a:pt x="347" y="45"/>
                </a:lnTo>
                <a:close/>
                <a:moveTo>
                  <a:pt x="351" y="33"/>
                </a:moveTo>
                <a:cubicBezTo>
                  <a:pt x="351" y="26"/>
                  <a:pt x="349" y="18"/>
                  <a:pt x="338" y="18"/>
                </a:cubicBezTo>
                <a:cubicBezTo>
                  <a:pt x="334" y="18"/>
                  <a:pt x="330" y="19"/>
                  <a:pt x="326" y="21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30" y="22"/>
                  <a:pt x="334" y="21"/>
                  <a:pt x="337" y="21"/>
                </a:cubicBezTo>
                <a:cubicBezTo>
                  <a:pt x="347" y="21"/>
                  <a:pt x="347" y="29"/>
                  <a:pt x="347" y="33"/>
                </a:cubicBezTo>
                <a:cubicBezTo>
                  <a:pt x="347" y="34"/>
                  <a:pt x="347" y="34"/>
                  <a:pt x="347" y="34"/>
                </a:cubicBezTo>
                <a:cubicBezTo>
                  <a:pt x="331" y="33"/>
                  <a:pt x="323" y="39"/>
                  <a:pt x="323" y="48"/>
                </a:cubicBezTo>
                <a:cubicBezTo>
                  <a:pt x="323" y="53"/>
                  <a:pt x="327" y="59"/>
                  <a:pt x="335" y="59"/>
                </a:cubicBezTo>
                <a:cubicBezTo>
                  <a:pt x="341" y="59"/>
                  <a:pt x="345" y="55"/>
                  <a:pt x="347" y="52"/>
                </a:cubicBezTo>
                <a:cubicBezTo>
                  <a:pt x="348" y="52"/>
                  <a:pt x="348" y="52"/>
                  <a:pt x="348" y="52"/>
                </a:cubicBezTo>
                <a:cubicBezTo>
                  <a:pt x="348" y="58"/>
                  <a:pt x="348" y="58"/>
                  <a:pt x="348" y="58"/>
                </a:cubicBezTo>
                <a:cubicBezTo>
                  <a:pt x="352" y="58"/>
                  <a:pt x="352" y="58"/>
                  <a:pt x="352" y="58"/>
                </a:cubicBezTo>
                <a:cubicBezTo>
                  <a:pt x="351" y="55"/>
                  <a:pt x="351" y="52"/>
                  <a:pt x="351" y="48"/>
                </a:cubicBezTo>
                <a:lnTo>
                  <a:pt x="351" y="33"/>
                </a:lnTo>
                <a:close/>
                <a:moveTo>
                  <a:pt x="286" y="35"/>
                </a:moveTo>
                <a:cubicBezTo>
                  <a:pt x="286" y="33"/>
                  <a:pt x="286" y="32"/>
                  <a:pt x="286" y="31"/>
                </a:cubicBezTo>
                <a:cubicBezTo>
                  <a:pt x="288" y="25"/>
                  <a:pt x="293" y="21"/>
                  <a:pt x="299" y="21"/>
                </a:cubicBezTo>
                <a:cubicBezTo>
                  <a:pt x="308" y="21"/>
                  <a:pt x="313" y="29"/>
                  <a:pt x="313" y="38"/>
                </a:cubicBezTo>
                <a:cubicBezTo>
                  <a:pt x="313" y="48"/>
                  <a:pt x="308" y="55"/>
                  <a:pt x="299" y="55"/>
                </a:cubicBezTo>
                <a:cubicBezTo>
                  <a:pt x="293" y="55"/>
                  <a:pt x="288" y="51"/>
                  <a:pt x="286" y="46"/>
                </a:cubicBezTo>
                <a:cubicBezTo>
                  <a:pt x="286" y="45"/>
                  <a:pt x="286" y="44"/>
                  <a:pt x="286" y="43"/>
                </a:cubicBezTo>
                <a:lnTo>
                  <a:pt x="286" y="35"/>
                </a:lnTo>
                <a:close/>
                <a:moveTo>
                  <a:pt x="282" y="49"/>
                </a:moveTo>
                <a:cubicBezTo>
                  <a:pt x="282" y="52"/>
                  <a:pt x="282" y="55"/>
                  <a:pt x="281" y="58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5" y="51"/>
                  <a:pt x="285" y="51"/>
                  <a:pt x="285" y="51"/>
                </a:cubicBezTo>
                <a:cubicBezTo>
                  <a:pt x="285" y="51"/>
                  <a:pt x="285" y="51"/>
                  <a:pt x="285" y="51"/>
                </a:cubicBezTo>
                <a:cubicBezTo>
                  <a:pt x="288" y="56"/>
                  <a:pt x="293" y="59"/>
                  <a:pt x="299" y="59"/>
                </a:cubicBezTo>
                <a:cubicBezTo>
                  <a:pt x="308" y="59"/>
                  <a:pt x="317" y="52"/>
                  <a:pt x="317" y="38"/>
                </a:cubicBezTo>
                <a:cubicBezTo>
                  <a:pt x="317" y="26"/>
                  <a:pt x="310" y="18"/>
                  <a:pt x="300" y="18"/>
                </a:cubicBezTo>
                <a:cubicBezTo>
                  <a:pt x="293" y="18"/>
                  <a:pt x="288" y="21"/>
                  <a:pt x="286" y="26"/>
                </a:cubicBezTo>
                <a:cubicBezTo>
                  <a:pt x="286" y="26"/>
                  <a:pt x="286" y="26"/>
                  <a:pt x="286" y="26"/>
                </a:cubicBezTo>
                <a:cubicBezTo>
                  <a:pt x="286" y="0"/>
                  <a:pt x="286" y="0"/>
                  <a:pt x="286" y="0"/>
                </a:cubicBezTo>
                <a:cubicBezTo>
                  <a:pt x="282" y="0"/>
                  <a:pt x="282" y="0"/>
                  <a:pt x="282" y="0"/>
                </a:cubicBezTo>
                <a:lnTo>
                  <a:pt x="282" y="49"/>
                </a:lnTo>
                <a:close/>
                <a:moveTo>
                  <a:pt x="254" y="21"/>
                </a:moveTo>
                <a:cubicBezTo>
                  <a:pt x="264" y="21"/>
                  <a:pt x="268" y="31"/>
                  <a:pt x="268" y="38"/>
                </a:cubicBezTo>
                <a:cubicBezTo>
                  <a:pt x="268" y="48"/>
                  <a:pt x="262" y="55"/>
                  <a:pt x="253" y="55"/>
                </a:cubicBezTo>
                <a:cubicBezTo>
                  <a:pt x="245" y="55"/>
                  <a:pt x="239" y="48"/>
                  <a:pt x="239" y="38"/>
                </a:cubicBezTo>
                <a:cubicBezTo>
                  <a:pt x="239" y="30"/>
                  <a:pt x="244" y="21"/>
                  <a:pt x="254" y="21"/>
                </a:cubicBezTo>
                <a:moveTo>
                  <a:pt x="254" y="18"/>
                </a:moveTo>
                <a:cubicBezTo>
                  <a:pt x="244" y="18"/>
                  <a:pt x="235" y="25"/>
                  <a:pt x="235" y="39"/>
                </a:cubicBezTo>
                <a:cubicBezTo>
                  <a:pt x="235" y="51"/>
                  <a:pt x="243" y="59"/>
                  <a:pt x="253" y="59"/>
                </a:cubicBezTo>
                <a:cubicBezTo>
                  <a:pt x="262" y="59"/>
                  <a:pt x="272" y="52"/>
                  <a:pt x="272" y="38"/>
                </a:cubicBezTo>
                <a:cubicBezTo>
                  <a:pt x="272" y="26"/>
                  <a:pt x="265" y="18"/>
                  <a:pt x="254" y="18"/>
                </a:cubicBezTo>
                <a:moveTo>
                  <a:pt x="221" y="58"/>
                </a:moveTo>
                <a:cubicBezTo>
                  <a:pt x="225" y="58"/>
                  <a:pt x="225" y="58"/>
                  <a:pt x="225" y="58"/>
                </a:cubicBezTo>
                <a:cubicBezTo>
                  <a:pt x="225" y="0"/>
                  <a:pt x="225" y="0"/>
                  <a:pt x="225" y="0"/>
                </a:cubicBezTo>
                <a:cubicBezTo>
                  <a:pt x="221" y="0"/>
                  <a:pt x="221" y="0"/>
                  <a:pt x="221" y="0"/>
                </a:cubicBezTo>
                <a:lnTo>
                  <a:pt x="221" y="58"/>
                </a:lnTo>
                <a:close/>
                <a:moveTo>
                  <a:pt x="210" y="31"/>
                </a:moveTo>
                <a:cubicBezTo>
                  <a:pt x="193" y="31"/>
                  <a:pt x="193" y="31"/>
                  <a:pt x="193" y="31"/>
                </a:cubicBezTo>
                <a:cubicBezTo>
                  <a:pt x="193" y="34"/>
                  <a:pt x="193" y="34"/>
                  <a:pt x="193" y="34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4" y="54"/>
                  <a:pt x="200" y="55"/>
                  <a:pt x="194" y="55"/>
                </a:cubicBezTo>
                <a:cubicBezTo>
                  <a:pt x="180" y="55"/>
                  <a:pt x="171" y="46"/>
                  <a:pt x="171" y="30"/>
                </a:cubicBezTo>
                <a:cubicBezTo>
                  <a:pt x="171" y="15"/>
                  <a:pt x="180" y="6"/>
                  <a:pt x="195" y="6"/>
                </a:cubicBezTo>
                <a:cubicBezTo>
                  <a:pt x="200" y="6"/>
                  <a:pt x="204" y="7"/>
                  <a:pt x="207" y="8"/>
                </a:cubicBezTo>
                <a:cubicBezTo>
                  <a:pt x="208" y="5"/>
                  <a:pt x="208" y="5"/>
                  <a:pt x="208" y="5"/>
                </a:cubicBezTo>
                <a:cubicBezTo>
                  <a:pt x="206" y="4"/>
                  <a:pt x="201" y="2"/>
                  <a:pt x="195" y="2"/>
                </a:cubicBezTo>
                <a:cubicBezTo>
                  <a:pt x="177" y="2"/>
                  <a:pt x="167" y="15"/>
                  <a:pt x="167" y="30"/>
                </a:cubicBezTo>
                <a:cubicBezTo>
                  <a:pt x="167" y="39"/>
                  <a:pt x="170" y="47"/>
                  <a:pt x="174" y="51"/>
                </a:cubicBezTo>
                <a:cubicBezTo>
                  <a:pt x="180" y="56"/>
                  <a:pt x="187" y="58"/>
                  <a:pt x="194" y="58"/>
                </a:cubicBezTo>
                <a:cubicBezTo>
                  <a:pt x="201" y="58"/>
                  <a:pt x="207" y="56"/>
                  <a:pt x="210" y="55"/>
                </a:cubicBezTo>
                <a:lnTo>
                  <a:pt x="210" y="31"/>
                </a:lnTo>
                <a:close/>
                <a:moveTo>
                  <a:pt x="128" y="58"/>
                </a:moveTo>
                <a:cubicBezTo>
                  <a:pt x="132" y="58"/>
                  <a:pt x="132" y="58"/>
                  <a:pt x="132" y="58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5"/>
                  <a:pt x="132" y="34"/>
                  <a:pt x="133" y="32"/>
                </a:cubicBezTo>
                <a:cubicBezTo>
                  <a:pt x="134" y="26"/>
                  <a:pt x="138" y="22"/>
                  <a:pt x="143" y="22"/>
                </a:cubicBezTo>
                <a:cubicBezTo>
                  <a:pt x="144" y="22"/>
                  <a:pt x="144" y="22"/>
                  <a:pt x="145" y="22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8"/>
                  <a:pt x="144" y="18"/>
                  <a:pt x="143" y="18"/>
                </a:cubicBezTo>
                <a:cubicBezTo>
                  <a:pt x="138" y="18"/>
                  <a:pt x="134" y="22"/>
                  <a:pt x="132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22"/>
                  <a:pt x="128" y="26"/>
                  <a:pt x="128" y="30"/>
                </a:cubicBezTo>
                <a:lnTo>
                  <a:pt x="128" y="58"/>
                </a:lnTo>
                <a:close/>
                <a:moveTo>
                  <a:pt x="115" y="19"/>
                </a:moveTo>
                <a:cubicBezTo>
                  <a:pt x="111" y="19"/>
                  <a:pt x="111" y="19"/>
                  <a:pt x="111" y="19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5"/>
                  <a:pt x="111" y="46"/>
                  <a:pt x="111" y="47"/>
                </a:cubicBezTo>
                <a:cubicBezTo>
                  <a:pt x="109" y="51"/>
                  <a:pt x="105" y="55"/>
                  <a:pt x="99" y="55"/>
                </a:cubicBezTo>
                <a:cubicBezTo>
                  <a:pt x="91" y="55"/>
                  <a:pt x="89" y="49"/>
                  <a:pt x="89" y="41"/>
                </a:cubicBezTo>
                <a:cubicBezTo>
                  <a:pt x="89" y="19"/>
                  <a:pt x="89" y="19"/>
                  <a:pt x="89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41"/>
                  <a:pt x="85" y="41"/>
                  <a:pt x="85" y="41"/>
                </a:cubicBezTo>
                <a:cubicBezTo>
                  <a:pt x="85" y="56"/>
                  <a:pt x="93" y="59"/>
                  <a:pt x="98" y="59"/>
                </a:cubicBezTo>
                <a:cubicBezTo>
                  <a:pt x="105" y="59"/>
                  <a:pt x="110" y="54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5" y="55"/>
                  <a:pt x="115" y="52"/>
                  <a:pt x="115" y="48"/>
                </a:cubicBezTo>
                <a:lnTo>
                  <a:pt x="115" y="19"/>
                </a:lnTo>
                <a:close/>
                <a:moveTo>
                  <a:pt x="57" y="21"/>
                </a:moveTo>
                <a:cubicBezTo>
                  <a:pt x="67" y="21"/>
                  <a:pt x="71" y="31"/>
                  <a:pt x="71" y="38"/>
                </a:cubicBezTo>
                <a:cubicBezTo>
                  <a:pt x="71" y="48"/>
                  <a:pt x="65" y="55"/>
                  <a:pt x="57" y="55"/>
                </a:cubicBezTo>
                <a:cubicBezTo>
                  <a:pt x="49" y="55"/>
                  <a:pt x="42" y="48"/>
                  <a:pt x="42" y="38"/>
                </a:cubicBezTo>
                <a:cubicBezTo>
                  <a:pt x="42" y="30"/>
                  <a:pt x="47" y="21"/>
                  <a:pt x="57" y="21"/>
                </a:cubicBezTo>
                <a:moveTo>
                  <a:pt x="57" y="18"/>
                </a:moveTo>
                <a:cubicBezTo>
                  <a:pt x="47" y="18"/>
                  <a:pt x="39" y="25"/>
                  <a:pt x="39" y="39"/>
                </a:cubicBezTo>
                <a:cubicBezTo>
                  <a:pt x="39" y="51"/>
                  <a:pt x="46" y="59"/>
                  <a:pt x="57" y="59"/>
                </a:cubicBezTo>
                <a:cubicBezTo>
                  <a:pt x="65" y="59"/>
                  <a:pt x="75" y="52"/>
                  <a:pt x="75" y="38"/>
                </a:cubicBezTo>
                <a:cubicBezTo>
                  <a:pt x="75" y="26"/>
                  <a:pt x="68" y="18"/>
                  <a:pt x="57" y="18"/>
                </a:cubicBezTo>
                <a:moveTo>
                  <a:pt x="21" y="58"/>
                </a:moveTo>
                <a:cubicBezTo>
                  <a:pt x="21" y="34"/>
                  <a:pt x="21" y="34"/>
                  <a:pt x="21" y="34"/>
                </a:cubicBezTo>
                <a:cubicBezTo>
                  <a:pt x="40" y="3"/>
                  <a:pt x="40" y="3"/>
                  <a:pt x="40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26" y="19"/>
                  <a:pt x="26" y="19"/>
                  <a:pt x="26" y="19"/>
                </a:cubicBezTo>
                <a:cubicBezTo>
                  <a:pt x="24" y="23"/>
                  <a:pt x="22" y="27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27"/>
                  <a:pt x="16" y="24"/>
                  <a:pt x="13" y="19"/>
                </a:cubicBezTo>
                <a:cubicBezTo>
                  <a:pt x="4" y="3"/>
                  <a:pt x="4" y="3"/>
                  <a:pt x="4" y="3"/>
                </a:cubicBezTo>
                <a:cubicBezTo>
                  <a:pt x="0" y="3"/>
                  <a:pt x="0" y="3"/>
                  <a:pt x="0" y="3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58"/>
                  <a:pt x="18" y="58"/>
                  <a:pt x="18" y="58"/>
                </a:cubicBezTo>
                <a:lnTo>
                  <a:pt x="21" y="58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eck 214">
            <a:extLst>
              <a:ext uri="{FF2B5EF4-FFF2-40B4-BE49-F238E27FC236}">
                <a16:creationId xmlns:a16="http://schemas.microsoft.com/office/drawing/2014/main" id="{9721F5DD-DAC5-4E46-B1B0-0A1A9A552B5F}"/>
              </a:ext>
            </a:extLst>
          </p:cNvPr>
          <p:cNvSpPr/>
          <p:nvPr/>
        </p:nvSpPr>
        <p:spPr bwMode="gray">
          <a:xfrm>
            <a:off x="558800" y="495300"/>
            <a:ext cx="7901632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Predykcyjne utrzymanie ruchu – ważny element Przemysłu 4.0</a:t>
            </a:r>
          </a:p>
          <a:p>
            <a:pPr lvl="0" defTabSz="457200">
              <a:lnSpc>
                <a:spcPct val="110000"/>
              </a:lnSpc>
              <a:defRPr/>
            </a:pPr>
            <a:endParaRPr lang="pl-PL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10000"/>
              </a:lnSpc>
              <a:defRPr/>
            </a:pPr>
            <a:endParaRPr lang="pl-PL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zakład produkcyjny przemysłu meblarskiego</a:t>
            </a:r>
          </a:p>
          <a:p>
            <a:pPr lvl="0" defTabSz="457200">
              <a:lnSpc>
                <a:spcPct val="110000"/>
              </a:lnSpc>
              <a:defRPr/>
            </a:pP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03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eck 214">
            <a:extLst>
              <a:ext uri="{FF2B5EF4-FFF2-40B4-BE49-F238E27FC236}">
                <a16:creationId xmlns:a16="http://schemas.microsoft.com/office/drawing/2014/main" id="{F52D582E-D05E-4C82-8E73-520125B939DD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pl-PL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klepy IKEA - meble i wyposażenie wnętrz - IKEA">
            <a:extLst>
              <a:ext uri="{FF2B5EF4-FFF2-40B4-BE49-F238E27FC236}">
                <a16:creationId xmlns:a16="http://schemas.microsoft.com/office/drawing/2014/main" id="{CB5E2101-1458-40A3-A50F-9D944035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34" y="1357656"/>
            <a:ext cx="1526357" cy="6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5400092" y="2175706"/>
            <a:ext cx="3661064" cy="1620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200" b="1" dirty="0"/>
              <a:t>Korzyści: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Ciągły monitoring nie absorbuje czasu służb UR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Zmniejszenie ilości postojów i prac serwisowych oraz ułatwione ich planowanie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Poprawa bezpieczeństwa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Krótki czas RIO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pl-PL" sz="12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2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2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BC9686E-E505-43FA-B224-6CC211F22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014" y="1908082"/>
            <a:ext cx="2972136" cy="262829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18A0E4-8E5E-4A35-A15C-849293388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180" y="2132063"/>
            <a:ext cx="2628292" cy="21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8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eck 214">
            <a:extLst>
              <a:ext uri="{FF2B5EF4-FFF2-40B4-BE49-F238E27FC236}">
                <a16:creationId xmlns:a16="http://schemas.microsoft.com/office/drawing/2014/main" id="{F52D582E-D05E-4C82-8E73-520125B939DD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to kosztuje ?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6120172" y="4735185"/>
            <a:ext cx="2880320" cy="3240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800" b="1" dirty="0"/>
              <a:t>Audyt: ok. 500…1000 zł</a:t>
            </a:r>
            <a:endParaRPr lang="pl-PL" sz="18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8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41F3CB3-6723-4F73-AB73-C0AB4822D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472083"/>
            <a:ext cx="6120680" cy="33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33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5940152" y="4684385"/>
            <a:ext cx="280831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800" b="1" dirty="0"/>
              <a:t>Czujnik:	ok. 900 zł</a:t>
            </a:r>
            <a:endParaRPr lang="pl-PL" sz="18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8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800" dirty="0"/>
          </a:p>
        </p:txBody>
      </p:sp>
      <p:sp>
        <p:nvSpPr>
          <p:cNvPr id="10" name="Rechteck 214">
            <a:extLst>
              <a:ext uri="{FF2B5EF4-FFF2-40B4-BE49-F238E27FC236}">
                <a16:creationId xmlns:a16="http://schemas.microsoft.com/office/drawing/2014/main" id="{57A0E319-AFE8-4557-A942-860653CC3FE3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to kosztuje ?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QM30VT Vibration Sensor">
            <a:extLst>
              <a:ext uri="{FF2B5EF4-FFF2-40B4-BE49-F238E27FC236}">
                <a16:creationId xmlns:a16="http://schemas.microsoft.com/office/drawing/2014/main" id="{0F5444B5-07CD-42D0-8327-6BDB8BB58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17523" r="8701" b="9629"/>
          <a:stretch/>
        </p:blipFill>
        <p:spPr bwMode="auto">
          <a:xfrm>
            <a:off x="395536" y="1851670"/>
            <a:ext cx="3250345" cy="29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45 All-in-One Series for Predictive Maintenance">
            <a:extLst>
              <a:ext uri="{FF2B5EF4-FFF2-40B4-BE49-F238E27FC236}">
                <a16:creationId xmlns:a16="http://schemas.microsoft.com/office/drawing/2014/main" id="{748D7A02-0E3D-4713-9E5D-21DC91FD2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1" b="22700"/>
          <a:stretch/>
        </p:blipFill>
        <p:spPr bwMode="auto">
          <a:xfrm>
            <a:off x="3815916" y="1419622"/>
            <a:ext cx="479511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66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5904148" y="2679762"/>
            <a:ext cx="3564396" cy="17281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800" b="1" dirty="0"/>
              <a:t>Software - licencja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800" b="1" dirty="0"/>
              <a:t>1 czujnik		FREE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800" b="1" dirty="0"/>
              <a:t>2…15			2 500 zł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800" b="1" dirty="0"/>
              <a:t>16…50		5 000 zł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800" b="1" dirty="0"/>
              <a:t>50….			10 000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2C0361-98FA-49B4-B32B-3BC8C4A3882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7634"/>
            <a:ext cx="5380409" cy="3232427"/>
          </a:xfrm>
          <a:prstGeom prst="rect">
            <a:avLst/>
          </a:prstGeom>
        </p:spPr>
      </p:pic>
      <p:sp>
        <p:nvSpPr>
          <p:cNvPr id="7" name="Rechteck 214">
            <a:extLst>
              <a:ext uri="{FF2B5EF4-FFF2-40B4-BE49-F238E27FC236}">
                <a16:creationId xmlns:a16="http://schemas.microsoft.com/office/drawing/2014/main" id="{27F5C6D9-E147-4C0D-AB76-7EF6B8BEF155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to kosztuje ?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461F6A8-CD70-4F80-858C-B3EF0B48B23B}"/>
              </a:ext>
            </a:extLst>
          </p:cNvPr>
          <p:cNvSpPr txBox="1"/>
          <p:nvPr/>
        </p:nvSpPr>
        <p:spPr>
          <a:xfrm>
            <a:off x="5915989" y="4855468"/>
            <a:ext cx="262829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Opcjonalnie: SCADA, </a:t>
            </a:r>
            <a:r>
              <a:rPr lang="pl-PL" sz="1200" dirty="0" err="1"/>
              <a:t>Cloud</a:t>
            </a:r>
            <a:r>
              <a:rPr lang="pl-PL" sz="1200" dirty="0"/>
              <a:t>, inne</a:t>
            </a:r>
          </a:p>
        </p:txBody>
      </p:sp>
    </p:spTree>
    <p:extLst>
      <p:ext uri="{BB962C8B-B14F-4D97-AF65-F5344CB8AC3E}">
        <p14:creationId xmlns:p14="http://schemas.microsoft.com/office/powerpoint/2010/main" val="4055961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214">
            <a:extLst>
              <a:ext uri="{FF2B5EF4-FFF2-40B4-BE49-F238E27FC236}">
                <a16:creationId xmlns:a16="http://schemas.microsoft.com/office/drawing/2014/main" id="{27F5C6D9-E147-4C0D-AB76-7EF6B8BEF155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Trendy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5C4A2A0-9536-441A-8227-FB12C150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670141"/>
            <a:ext cx="3879276" cy="26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redictive maintenance market: niche topic to killer application in 10 years">
            <a:extLst>
              <a:ext uri="{FF2B5EF4-FFF2-40B4-BE49-F238E27FC236}">
                <a16:creationId xmlns:a16="http://schemas.microsoft.com/office/drawing/2014/main" id="{26673095-D92C-45EC-BB7C-7AA959EF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28" y="1671650"/>
            <a:ext cx="5121724" cy="26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2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213965" y="1455626"/>
            <a:ext cx="4392488" cy="396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800" b="1" dirty="0"/>
              <a:t>Aplikacje zrealizowane lub „w trakcie”: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800" b="1" dirty="0"/>
              <a:t>Automotive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800" b="1" dirty="0"/>
              <a:t>Browary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800" b="1" dirty="0"/>
              <a:t>Producenci wód mineralnych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800" b="1" dirty="0"/>
              <a:t>Cukrownie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800" b="1" dirty="0"/>
              <a:t>Energetyka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800" b="1" dirty="0"/>
              <a:t>Przemysł chemiczny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800" b="1" dirty="0"/>
              <a:t>Przemysł ciężki</a:t>
            </a:r>
          </a:p>
        </p:txBody>
      </p:sp>
      <p:sp>
        <p:nvSpPr>
          <p:cNvPr id="7" name="Rechteck 214">
            <a:extLst>
              <a:ext uri="{FF2B5EF4-FFF2-40B4-BE49-F238E27FC236}">
                <a16:creationId xmlns:a16="http://schemas.microsoft.com/office/drawing/2014/main" id="{27F5C6D9-E147-4C0D-AB76-7EF6B8BEF155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Referencje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4" name="Picture 20" descr="Turck sp. z o.o. - Czujniki, automatyka przemysłowa, systemy sieciowe -  Strona główna">
            <a:extLst>
              <a:ext uri="{FF2B5EF4-FFF2-40B4-BE49-F238E27FC236}">
                <a16:creationId xmlns:a16="http://schemas.microsoft.com/office/drawing/2014/main" id="{C1D83F04-E955-4EEB-944B-6E298EFB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364547"/>
            <a:ext cx="3250059" cy="18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Turck sp. z o.o. - Czujniki, automatyka przemysłowa, systemy sieciowe -  Strona główna">
            <a:extLst>
              <a:ext uri="{FF2B5EF4-FFF2-40B4-BE49-F238E27FC236}">
                <a16:creationId xmlns:a16="http://schemas.microsoft.com/office/drawing/2014/main" id="{1926422C-77BC-404F-B3E9-107D2443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283610"/>
            <a:ext cx="3250059" cy="182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Turnkey Solutions - Aerosys HVAC Solutions">
            <a:extLst>
              <a:ext uri="{FF2B5EF4-FFF2-40B4-BE49-F238E27FC236}">
                <a16:creationId xmlns:a16="http://schemas.microsoft.com/office/drawing/2014/main" id="{2CA0DF57-8C3B-444E-8FC7-40A6D8C2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4284810"/>
            <a:ext cx="827317" cy="8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3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323529" y="1455626"/>
            <a:ext cx="5112567" cy="32763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600" b="1" dirty="0" err="1"/>
              <a:t>Predictive</a:t>
            </a:r>
            <a:r>
              <a:rPr lang="pl-PL" sz="1600" b="1" dirty="0"/>
              <a:t> </a:t>
            </a:r>
            <a:r>
              <a:rPr lang="pl-PL" sz="1600" b="1" dirty="0" err="1"/>
              <a:t>maintenance</a:t>
            </a:r>
            <a:r>
              <a:rPr lang="pl-PL" sz="1600" b="1" dirty="0"/>
              <a:t>: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600" b="1" dirty="0"/>
              <a:t>Minimalizuje ilość awarii i nieplanowanych przestojów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600" b="1" dirty="0"/>
              <a:t>Maksymalizuje czas pracy zasobów produkcyjnych i poprawia ich niezawodność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600" b="1" dirty="0"/>
              <a:t>Redukuje koszty operacyjne dzięki wykonywaniu napraw tylko wtedy gdy to konieczne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600" b="1" dirty="0"/>
              <a:t>Maksymalizuje czas produkcji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600" b="1" dirty="0"/>
              <a:t>Zwiększa bezpieczeństwo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600" b="1" dirty="0"/>
              <a:t>Poprawia koszty utrzymania ruchu dzięki zmniejszeniu zapasów magazynowych i robocizny</a:t>
            </a:r>
          </a:p>
        </p:txBody>
      </p:sp>
      <p:sp>
        <p:nvSpPr>
          <p:cNvPr id="7" name="Rechteck 214">
            <a:extLst>
              <a:ext uri="{FF2B5EF4-FFF2-40B4-BE49-F238E27FC236}">
                <a16:creationId xmlns:a16="http://schemas.microsoft.com/office/drawing/2014/main" id="{27F5C6D9-E147-4C0D-AB76-7EF6B8BEF155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ondition Monitoring">
            <a:extLst>
              <a:ext uri="{FF2B5EF4-FFF2-40B4-BE49-F238E27FC236}">
                <a16:creationId xmlns:a16="http://schemas.microsoft.com/office/drawing/2014/main" id="{42B9C474-8C0B-475B-A0D6-92181514A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3"/>
          <a:stretch/>
        </p:blipFill>
        <p:spPr bwMode="auto">
          <a:xfrm>
            <a:off x="5597606" y="1756747"/>
            <a:ext cx="3546393" cy="29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17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Objekt, Feuerwerk, sitzend, Mann enthält.&#10;&#10;Automatisch generierte Beschreibung">
            <a:extLst>
              <a:ext uri="{FF2B5EF4-FFF2-40B4-BE49-F238E27FC236}">
                <a16:creationId xmlns:a16="http://schemas.microsoft.com/office/drawing/2014/main" id="{60B28B42-02CE-4F72-88F7-C8BB3B751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08440"/>
            <a:ext cx="9143999" cy="4225394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F95BF7BE-1181-4BD8-97F3-1323224D939F}"/>
              </a:ext>
            </a:extLst>
          </p:cNvPr>
          <p:cNvSpPr/>
          <p:nvPr/>
        </p:nvSpPr>
        <p:spPr bwMode="gray">
          <a:xfrm>
            <a:off x="0" y="591530"/>
            <a:ext cx="9143999" cy="39604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3ACB3D4-FCF9-469C-9A84-EA5D197BE345}"/>
              </a:ext>
            </a:extLst>
          </p:cNvPr>
          <p:cNvSpPr/>
          <p:nvPr/>
        </p:nvSpPr>
        <p:spPr bwMode="gray">
          <a:xfrm>
            <a:off x="565152" y="2707975"/>
            <a:ext cx="3214760" cy="11161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Cyfrowa witryna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Trendy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Innowacje w automatyzacji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Przemysłu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and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IIoT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Whitepapers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nie tylko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3FDB72-64A6-47C3-A632-620E478FA0FC}"/>
              </a:ext>
            </a:extLst>
          </p:cNvPr>
          <p:cNvSpPr/>
          <p:nvPr/>
        </p:nvSpPr>
        <p:spPr bwMode="gray">
          <a:xfrm>
            <a:off x="5487730" y="3068681"/>
            <a:ext cx="3348371" cy="3947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spcAft>
                <a:spcPts val="400"/>
              </a:spcAft>
              <a:defRPr/>
            </a:pPr>
            <a:r>
              <a:rPr lang="de-DE" sz="28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www.turck.com/dip</a:t>
            </a:r>
            <a:endParaRPr lang="de-DE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hlinkClick r:id="rId4"/>
            <a:extLst>
              <a:ext uri="{FF2B5EF4-FFF2-40B4-BE49-F238E27FC236}">
                <a16:creationId xmlns:a16="http://schemas.microsoft.com/office/drawing/2014/main" id="{7AB6A643-AE3A-40C1-8221-A1FA871E0D65}"/>
              </a:ext>
            </a:extLst>
          </p:cNvPr>
          <p:cNvSpPr/>
          <p:nvPr/>
        </p:nvSpPr>
        <p:spPr bwMode="gray">
          <a:xfrm>
            <a:off x="5436096" y="2895786"/>
            <a:ext cx="3348371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2000" b="1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40980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4E3EE339-E279-47B4-A2D6-8AEE1C6567E5}"/>
              </a:ext>
            </a:extLst>
          </p:cNvPr>
          <p:cNvSpPr/>
          <p:nvPr/>
        </p:nvSpPr>
        <p:spPr bwMode="gray">
          <a:xfrm>
            <a:off x="0" y="0"/>
            <a:ext cx="9143999" cy="275821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60F8DD8D-CD8B-4FE1-831F-7922ADEE5EB8}"/>
              </a:ext>
            </a:extLst>
          </p:cNvPr>
          <p:cNvSpPr/>
          <p:nvPr/>
        </p:nvSpPr>
        <p:spPr bwMode="gray">
          <a:xfrm>
            <a:off x="558800" y="495300"/>
            <a:ext cx="38703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Freeform 15">
            <a:extLst>
              <a:ext uri="{FF2B5EF4-FFF2-40B4-BE49-F238E27FC236}">
                <a16:creationId xmlns:a16="http://schemas.microsoft.com/office/drawing/2014/main" id="{8A414933-B44D-42C4-A08C-6B5A2C95B4AC}"/>
              </a:ext>
            </a:extLst>
          </p:cNvPr>
          <p:cNvSpPr>
            <a:spLocks noEditPoints="1"/>
          </p:cNvSpPr>
          <p:nvPr/>
        </p:nvSpPr>
        <p:spPr bwMode="gray">
          <a:xfrm>
            <a:off x="7600949" y="466296"/>
            <a:ext cx="1264444" cy="72550"/>
          </a:xfrm>
          <a:custGeom>
            <a:avLst/>
            <a:gdLst>
              <a:gd name="T0" fmla="*/ 1034 w 1034"/>
              <a:gd name="T1" fmla="*/ 18 h 59"/>
              <a:gd name="T2" fmla="*/ 1018 w 1034"/>
              <a:gd name="T3" fmla="*/ 58 h 59"/>
              <a:gd name="T4" fmla="*/ 993 w 1034"/>
              <a:gd name="T5" fmla="*/ 18 h 59"/>
              <a:gd name="T6" fmla="*/ 1008 w 1034"/>
              <a:gd name="T7" fmla="*/ 38 h 59"/>
              <a:gd name="T8" fmla="*/ 962 w 1034"/>
              <a:gd name="T9" fmla="*/ 58 h 59"/>
              <a:gd name="T10" fmla="*/ 934 w 1034"/>
              <a:gd name="T11" fmla="*/ 19 h 59"/>
              <a:gd name="T12" fmla="*/ 911 w 1034"/>
              <a:gd name="T13" fmla="*/ 22 h 59"/>
              <a:gd name="T14" fmla="*/ 915 w 1034"/>
              <a:gd name="T15" fmla="*/ 47 h 59"/>
              <a:gd name="T16" fmla="*/ 883 w 1034"/>
              <a:gd name="T17" fmla="*/ 58 h 59"/>
              <a:gd name="T18" fmla="*/ 898 w 1034"/>
              <a:gd name="T19" fmla="*/ 18 h 59"/>
              <a:gd name="T20" fmla="*/ 867 w 1034"/>
              <a:gd name="T21" fmla="*/ 45 h 59"/>
              <a:gd name="T22" fmla="*/ 857 w 1034"/>
              <a:gd name="T23" fmla="*/ 18 h 59"/>
              <a:gd name="T24" fmla="*/ 854 w 1034"/>
              <a:gd name="T25" fmla="*/ 59 h 59"/>
              <a:gd name="T26" fmla="*/ 812 w 1034"/>
              <a:gd name="T27" fmla="*/ 6 h 59"/>
              <a:gd name="T28" fmla="*/ 812 w 1034"/>
              <a:gd name="T29" fmla="*/ 58 h 59"/>
              <a:gd name="T30" fmla="*/ 808 w 1034"/>
              <a:gd name="T31" fmla="*/ 3 h 59"/>
              <a:gd name="T32" fmla="*/ 773 w 1034"/>
              <a:gd name="T33" fmla="*/ 35 h 59"/>
              <a:gd name="T34" fmla="*/ 750 w 1034"/>
              <a:gd name="T35" fmla="*/ 19 h 59"/>
              <a:gd name="T36" fmla="*/ 704 w 1034"/>
              <a:gd name="T37" fmla="*/ 38 h 59"/>
              <a:gd name="T38" fmla="*/ 688 w 1034"/>
              <a:gd name="T39" fmla="*/ 4 h 59"/>
              <a:gd name="T40" fmla="*/ 686 w 1034"/>
              <a:gd name="T41" fmla="*/ 58 h 59"/>
              <a:gd name="T42" fmla="*/ 662 w 1034"/>
              <a:gd name="T43" fmla="*/ 22 h 59"/>
              <a:gd name="T44" fmla="*/ 666 w 1034"/>
              <a:gd name="T45" fmla="*/ 47 h 59"/>
              <a:gd name="T46" fmla="*/ 644 w 1034"/>
              <a:gd name="T47" fmla="*/ 45 h 59"/>
              <a:gd name="T48" fmla="*/ 635 w 1034"/>
              <a:gd name="T49" fmla="*/ 18 h 59"/>
              <a:gd name="T50" fmla="*/ 632 w 1034"/>
              <a:gd name="T51" fmla="*/ 59 h 59"/>
              <a:gd name="T52" fmla="*/ 557 w 1034"/>
              <a:gd name="T53" fmla="*/ 58 h 59"/>
              <a:gd name="T54" fmla="*/ 586 w 1034"/>
              <a:gd name="T55" fmla="*/ 58 h 59"/>
              <a:gd name="T56" fmla="*/ 611 w 1034"/>
              <a:gd name="T57" fmla="*/ 35 h 59"/>
              <a:gd name="T58" fmla="*/ 561 w 1034"/>
              <a:gd name="T59" fmla="*/ 26 h 59"/>
              <a:gd name="T60" fmla="*/ 529 w 1034"/>
              <a:gd name="T61" fmla="*/ 55 h 59"/>
              <a:gd name="T62" fmla="*/ 529 w 1034"/>
              <a:gd name="T63" fmla="*/ 18 h 59"/>
              <a:gd name="T64" fmla="*/ 493 w 1034"/>
              <a:gd name="T65" fmla="*/ 56 h 59"/>
              <a:gd name="T66" fmla="*/ 506 w 1034"/>
              <a:gd name="T67" fmla="*/ 22 h 59"/>
              <a:gd name="T68" fmla="*/ 472 w 1034"/>
              <a:gd name="T69" fmla="*/ 43 h 59"/>
              <a:gd name="T70" fmla="*/ 459 w 1034"/>
              <a:gd name="T71" fmla="*/ 59 h 59"/>
              <a:gd name="T72" fmla="*/ 407 w 1034"/>
              <a:gd name="T73" fmla="*/ 35 h 59"/>
              <a:gd name="T74" fmla="*/ 427 w 1034"/>
              <a:gd name="T75" fmla="*/ 39 h 59"/>
              <a:gd name="T76" fmla="*/ 406 w 1034"/>
              <a:gd name="T77" fmla="*/ 39 h 59"/>
              <a:gd name="T78" fmla="*/ 347 w 1034"/>
              <a:gd name="T79" fmla="*/ 45 h 59"/>
              <a:gd name="T80" fmla="*/ 338 w 1034"/>
              <a:gd name="T81" fmla="*/ 18 h 59"/>
              <a:gd name="T82" fmla="*/ 335 w 1034"/>
              <a:gd name="T83" fmla="*/ 59 h 59"/>
              <a:gd name="T84" fmla="*/ 286 w 1034"/>
              <a:gd name="T85" fmla="*/ 35 h 59"/>
              <a:gd name="T86" fmla="*/ 286 w 1034"/>
              <a:gd name="T87" fmla="*/ 35 h 59"/>
              <a:gd name="T88" fmla="*/ 317 w 1034"/>
              <a:gd name="T89" fmla="*/ 38 h 59"/>
              <a:gd name="T90" fmla="*/ 254 w 1034"/>
              <a:gd name="T91" fmla="*/ 21 h 59"/>
              <a:gd name="T92" fmla="*/ 253 w 1034"/>
              <a:gd name="T93" fmla="*/ 59 h 59"/>
              <a:gd name="T94" fmla="*/ 221 w 1034"/>
              <a:gd name="T95" fmla="*/ 58 h 59"/>
              <a:gd name="T96" fmla="*/ 171 w 1034"/>
              <a:gd name="T97" fmla="*/ 30 h 59"/>
              <a:gd name="T98" fmla="*/ 194 w 1034"/>
              <a:gd name="T99" fmla="*/ 58 h 59"/>
              <a:gd name="T100" fmla="*/ 143 w 1034"/>
              <a:gd name="T101" fmla="*/ 22 h 59"/>
              <a:gd name="T102" fmla="*/ 128 w 1034"/>
              <a:gd name="T103" fmla="*/ 19 h 59"/>
              <a:gd name="T104" fmla="*/ 99 w 1034"/>
              <a:gd name="T105" fmla="*/ 55 h 59"/>
              <a:gd name="T106" fmla="*/ 112 w 1034"/>
              <a:gd name="T107" fmla="*/ 51 h 59"/>
              <a:gd name="T108" fmla="*/ 57 w 1034"/>
              <a:gd name="T109" fmla="*/ 55 h 59"/>
              <a:gd name="T110" fmla="*/ 57 w 1034"/>
              <a:gd name="T111" fmla="*/ 18 h 59"/>
              <a:gd name="T112" fmla="*/ 20 w 1034"/>
              <a:gd name="T113" fmla="*/ 3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4" h="59">
                <a:moveTo>
                  <a:pt x="1018" y="58"/>
                </a:moveTo>
                <a:cubicBezTo>
                  <a:pt x="1022" y="58"/>
                  <a:pt x="1022" y="58"/>
                  <a:pt x="1022" y="58"/>
                </a:cubicBezTo>
                <a:cubicBezTo>
                  <a:pt x="1022" y="36"/>
                  <a:pt x="1022" y="36"/>
                  <a:pt x="1022" y="36"/>
                </a:cubicBezTo>
                <a:cubicBezTo>
                  <a:pt x="1022" y="35"/>
                  <a:pt x="1022" y="34"/>
                  <a:pt x="1022" y="32"/>
                </a:cubicBezTo>
                <a:cubicBezTo>
                  <a:pt x="1023" y="26"/>
                  <a:pt x="1027" y="22"/>
                  <a:pt x="1032" y="22"/>
                </a:cubicBezTo>
                <a:cubicBezTo>
                  <a:pt x="1033" y="22"/>
                  <a:pt x="1034" y="22"/>
                  <a:pt x="1034" y="22"/>
                </a:cubicBezTo>
                <a:cubicBezTo>
                  <a:pt x="1034" y="18"/>
                  <a:pt x="1034" y="18"/>
                  <a:pt x="1034" y="18"/>
                </a:cubicBezTo>
                <a:cubicBezTo>
                  <a:pt x="1034" y="18"/>
                  <a:pt x="1033" y="18"/>
                  <a:pt x="1033" y="18"/>
                </a:cubicBezTo>
                <a:cubicBezTo>
                  <a:pt x="1027" y="18"/>
                  <a:pt x="1023" y="22"/>
                  <a:pt x="1021" y="27"/>
                </a:cubicBezTo>
                <a:cubicBezTo>
                  <a:pt x="1021" y="27"/>
                  <a:pt x="1021" y="27"/>
                  <a:pt x="1021" y="27"/>
                </a:cubicBezTo>
                <a:cubicBezTo>
                  <a:pt x="1021" y="19"/>
                  <a:pt x="1021" y="19"/>
                  <a:pt x="1021" y="19"/>
                </a:cubicBezTo>
                <a:cubicBezTo>
                  <a:pt x="1018" y="19"/>
                  <a:pt x="1018" y="19"/>
                  <a:pt x="1018" y="19"/>
                </a:cubicBezTo>
                <a:cubicBezTo>
                  <a:pt x="1018" y="22"/>
                  <a:pt x="1018" y="26"/>
                  <a:pt x="1018" y="30"/>
                </a:cubicBezTo>
                <a:lnTo>
                  <a:pt x="1018" y="58"/>
                </a:lnTo>
                <a:close/>
                <a:moveTo>
                  <a:pt x="979" y="35"/>
                </a:moveTo>
                <a:cubicBezTo>
                  <a:pt x="980" y="29"/>
                  <a:pt x="984" y="21"/>
                  <a:pt x="992" y="21"/>
                </a:cubicBezTo>
                <a:cubicBezTo>
                  <a:pt x="1002" y="21"/>
                  <a:pt x="1004" y="29"/>
                  <a:pt x="1004" y="35"/>
                </a:cubicBezTo>
                <a:lnTo>
                  <a:pt x="979" y="35"/>
                </a:lnTo>
                <a:close/>
                <a:moveTo>
                  <a:pt x="1008" y="38"/>
                </a:moveTo>
                <a:cubicBezTo>
                  <a:pt x="1008" y="37"/>
                  <a:pt x="1008" y="36"/>
                  <a:pt x="1008" y="35"/>
                </a:cubicBezTo>
                <a:cubicBezTo>
                  <a:pt x="1008" y="30"/>
                  <a:pt x="1005" y="18"/>
                  <a:pt x="993" y="18"/>
                </a:cubicBezTo>
                <a:cubicBezTo>
                  <a:pt x="983" y="18"/>
                  <a:pt x="975" y="26"/>
                  <a:pt x="975" y="39"/>
                </a:cubicBezTo>
                <a:cubicBezTo>
                  <a:pt x="975" y="50"/>
                  <a:pt x="982" y="59"/>
                  <a:pt x="993" y="59"/>
                </a:cubicBezTo>
                <a:cubicBezTo>
                  <a:pt x="1000" y="59"/>
                  <a:pt x="1004" y="57"/>
                  <a:pt x="1006" y="56"/>
                </a:cubicBezTo>
                <a:cubicBezTo>
                  <a:pt x="1005" y="53"/>
                  <a:pt x="1005" y="53"/>
                  <a:pt x="1005" y="53"/>
                </a:cubicBezTo>
                <a:cubicBezTo>
                  <a:pt x="1002" y="54"/>
                  <a:pt x="1000" y="55"/>
                  <a:pt x="994" y="55"/>
                </a:cubicBezTo>
                <a:cubicBezTo>
                  <a:pt x="986" y="55"/>
                  <a:pt x="979" y="50"/>
                  <a:pt x="979" y="38"/>
                </a:cubicBezTo>
                <a:lnTo>
                  <a:pt x="1008" y="38"/>
                </a:lnTo>
                <a:close/>
                <a:moveTo>
                  <a:pt x="935" y="58"/>
                </a:moveTo>
                <a:cubicBezTo>
                  <a:pt x="939" y="58"/>
                  <a:pt x="939" y="58"/>
                  <a:pt x="939" y="58"/>
                </a:cubicBezTo>
                <a:cubicBezTo>
                  <a:pt x="939" y="34"/>
                  <a:pt x="939" y="34"/>
                  <a:pt x="939" y="34"/>
                </a:cubicBezTo>
                <a:cubicBezTo>
                  <a:pt x="939" y="32"/>
                  <a:pt x="939" y="31"/>
                  <a:pt x="939" y="30"/>
                </a:cubicBezTo>
                <a:cubicBezTo>
                  <a:pt x="941" y="25"/>
                  <a:pt x="945" y="21"/>
                  <a:pt x="951" y="21"/>
                </a:cubicBezTo>
                <a:cubicBezTo>
                  <a:pt x="959" y="21"/>
                  <a:pt x="962" y="28"/>
                  <a:pt x="962" y="35"/>
                </a:cubicBezTo>
                <a:cubicBezTo>
                  <a:pt x="962" y="58"/>
                  <a:pt x="962" y="58"/>
                  <a:pt x="962" y="58"/>
                </a:cubicBezTo>
                <a:cubicBezTo>
                  <a:pt x="965" y="58"/>
                  <a:pt x="965" y="58"/>
                  <a:pt x="965" y="58"/>
                </a:cubicBezTo>
                <a:cubicBezTo>
                  <a:pt x="965" y="34"/>
                  <a:pt x="965" y="34"/>
                  <a:pt x="965" y="34"/>
                </a:cubicBezTo>
                <a:cubicBezTo>
                  <a:pt x="965" y="20"/>
                  <a:pt x="956" y="18"/>
                  <a:pt x="952" y="18"/>
                </a:cubicBezTo>
                <a:cubicBezTo>
                  <a:pt x="945" y="18"/>
                  <a:pt x="941" y="21"/>
                  <a:pt x="938" y="26"/>
                </a:cubicBezTo>
                <a:cubicBezTo>
                  <a:pt x="938" y="26"/>
                  <a:pt x="938" y="26"/>
                  <a:pt x="938" y="26"/>
                </a:cubicBezTo>
                <a:cubicBezTo>
                  <a:pt x="938" y="19"/>
                  <a:pt x="938" y="19"/>
                  <a:pt x="938" y="19"/>
                </a:cubicBezTo>
                <a:cubicBezTo>
                  <a:pt x="934" y="19"/>
                  <a:pt x="934" y="19"/>
                  <a:pt x="934" y="19"/>
                </a:cubicBezTo>
                <a:cubicBezTo>
                  <a:pt x="935" y="22"/>
                  <a:pt x="935" y="24"/>
                  <a:pt x="935" y="28"/>
                </a:cubicBezTo>
                <a:lnTo>
                  <a:pt x="935" y="58"/>
                </a:lnTo>
                <a:close/>
                <a:moveTo>
                  <a:pt x="911" y="11"/>
                </a:moveTo>
                <a:cubicBezTo>
                  <a:pt x="911" y="19"/>
                  <a:pt x="911" y="19"/>
                  <a:pt x="911" y="19"/>
                </a:cubicBezTo>
                <a:cubicBezTo>
                  <a:pt x="904" y="19"/>
                  <a:pt x="904" y="19"/>
                  <a:pt x="904" y="19"/>
                </a:cubicBezTo>
                <a:cubicBezTo>
                  <a:pt x="904" y="22"/>
                  <a:pt x="904" y="22"/>
                  <a:pt x="904" y="22"/>
                </a:cubicBezTo>
                <a:cubicBezTo>
                  <a:pt x="911" y="22"/>
                  <a:pt x="911" y="22"/>
                  <a:pt x="911" y="22"/>
                </a:cubicBezTo>
                <a:cubicBezTo>
                  <a:pt x="911" y="47"/>
                  <a:pt x="911" y="47"/>
                  <a:pt x="911" y="47"/>
                </a:cubicBezTo>
                <a:cubicBezTo>
                  <a:pt x="911" y="51"/>
                  <a:pt x="912" y="54"/>
                  <a:pt x="913" y="56"/>
                </a:cubicBezTo>
                <a:cubicBezTo>
                  <a:pt x="915" y="58"/>
                  <a:pt x="917" y="59"/>
                  <a:pt x="920" y="59"/>
                </a:cubicBezTo>
                <a:cubicBezTo>
                  <a:pt x="922" y="59"/>
                  <a:pt x="924" y="58"/>
                  <a:pt x="926" y="58"/>
                </a:cubicBezTo>
                <a:cubicBezTo>
                  <a:pt x="925" y="55"/>
                  <a:pt x="925" y="55"/>
                  <a:pt x="925" y="55"/>
                </a:cubicBezTo>
                <a:cubicBezTo>
                  <a:pt x="924" y="55"/>
                  <a:pt x="923" y="55"/>
                  <a:pt x="921" y="55"/>
                </a:cubicBezTo>
                <a:cubicBezTo>
                  <a:pt x="916" y="55"/>
                  <a:pt x="915" y="52"/>
                  <a:pt x="915" y="47"/>
                </a:cubicBezTo>
                <a:cubicBezTo>
                  <a:pt x="915" y="22"/>
                  <a:pt x="915" y="22"/>
                  <a:pt x="915" y="22"/>
                </a:cubicBezTo>
                <a:cubicBezTo>
                  <a:pt x="926" y="22"/>
                  <a:pt x="926" y="22"/>
                  <a:pt x="926" y="22"/>
                </a:cubicBezTo>
                <a:cubicBezTo>
                  <a:pt x="926" y="19"/>
                  <a:pt x="926" y="19"/>
                  <a:pt x="926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10"/>
                  <a:pt x="915" y="10"/>
                  <a:pt x="915" y="10"/>
                </a:cubicBezTo>
                <a:lnTo>
                  <a:pt x="911" y="11"/>
                </a:lnTo>
                <a:close/>
                <a:moveTo>
                  <a:pt x="883" y="58"/>
                </a:moveTo>
                <a:cubicBezTo>
                  <a:pt x="887" y="58"/>
                  <a:pt x="887" y="58"/>
                  <a:pt x="887" y="58"/>
                </a:cubicBezTo>
                <a:cubicBezTo>
                  <a:pt x="887" y="36"/>
                  <a:pt x="887" y="36"/>
                  <a:pt x="887" y="36"/>
                </a:cubicBezTo>
                <a:cubicBezTo>
                  <a:pt x="887" y="35"/>
                  <a:pt x="887" y="34"/>
                  <a:pt x="887" y="32"/>
                </a:cubicBezTo>
                <a:cubicBezTo>
                  <a:pt x="889" y="26"/>
                  <a:pt x="892" y="22"/>
                  <a:pt x="898" y="22"/>
                </a:cubicBezTo>
                <a:cubicBezTo>
                  <a:pt x="898" y="22"/>
                  <a:pt x="899" y="22"/>
                  <a:pt x="900" y="22"/>
                </a:cubicBezTo>
                <a:cubicBezTo>
                  <a:pt x="900" y="18"/>
                  <a:pt x="900" y="18"/>
                  <a:pt x="900" y="18"/>
                </a:cubicBezTo>
                <a:cubicBezTo>
                  <a:pt x="899" y="18"/>
                  <a:pt x="899" y="18"/>
                  <a:pt x="898" y="18"/>
                </a:cubicBezTo>
                <a:cubicBezTo>
                  <a:pt x="893" y="18"/>
                  <a:pt x="889" y="22"/>
                  <a:pt x="887" y="27"/>
                </a:cubicBezTo>
                <a:cubicBezTo>
                  <a:pt x="887" y="27"/>
                  <a:pt x="887" y="27"/>
                  <a:pt x="887" y="27"/>
                </a:cubicBezTo>
                <a:cubicBezTo>
                  <a:pt x="887" y="19"/>
                  <a:pt x="887" y="19"/>
                  <a:pt x="887" y="19"/>
                </a:cubicBezTo>
                <a:cubicBezTo>
                  <a:pt x="883" y="19"/>
                  <a:pt x="883" y="19"/>
                  <a:pt x="883" y="19"/>
                </a:cubicBezTo>
                <a:cubicBezTo>
                  <a:pt x="883" y="22"/>
                  <a:pt x="883" y="26"/>
                  <a:pt x="883" y="30"/>
                </a:cubicBezTo>
                <a:lnTo>
                  <a:pt x="883" y="58"/>
                </a:lnTo>
                <a:close/>
                <a:moveTo>
                  <a:pt x="867" y="45"/>
                </a:moveTo>
                <a:cubicBezTo>
                  <a:pt x="867" y="46"/>
                  <a:pt x="867" y="47"/>
                  <a:pt x="866" y="48"/>
                </a:cubicBezTo>
                <a:cubicBezTo>
                  <a:pt x="865" y="51"/>
                  <a:pt x="861" y="55"/>
                  <a:pt x="855" y="55"/>
                </a:cubicBezTo>
                <a:cubicBezTo>
                  <a:pt x="851" y="55"/>
                  <a:pt x="847" y="53"/>
                  <a:pt x="847" y="47"/>
                </a:cubicBezTo>
                <a:cubicBezTo>
                  <a:pt x="847" y="38"/>
                  <a:pt x="858" y="37"/>
                  <a:pt x="867" y="37"/>
                </a:cubicBezTo>
                <a:lnTo>
                  <a:pt x="867" y="45"/>
                </a:lnTo>
                <a:close/>
                <a:moveTo>
                  <a:pt x="871" y="33"/>
                </a:moveTo>
                <a:cubicBezTo>
                  <a:pt x="871" y="26"/>
                  <a:pt x="869" y="18"/>
                  <a:pt x="857" y="18"/>
                </a:cubicBezTo>
                <a:cubicBezTo>
                  <a:pt x="854" y="18"/>
                  <a:pt x="849" y="19"/>
                  <a:pt x="846" y="21"/>
                </a:cubicBezTo>
                <a:cubicBezTo>
                  <a:pt x="847" y="24"/>
                  <a:pt x="847" y="24"/>
                  <a:pt x="847" y="24"/>
                </a:cubicBezTo>
                <a:cubicBezTo>
                  <a:pt x="850" y="22"/>
                  <a:pt x="853" y="21"/>
                  <a:pt x="857" y="21"/>
                </a:cubicBezTo>
                <a:cubicBezTo>
                  <a:pt x="866" y="21"/>
                  <a:pt x="867" y="29"/>
                  <a:pt x="867" y="33"/>
                </a:cubicBezTo>
                <a:cubicBezTo>
                  <a:pt x="867" y="34"/>
                  <a:pt x="867" y="34"/>
                  <a:pt x="867" y="34"/>
                </a:cubicBezTo>
                <a:cubicBezTo>
                  <a:pt x="851" y="33"/>
                  <a:pt x="843" y="39"/>
                  <a:pt x="843" y="48"/>
                </a:cubicBezTo>
                <a:cubicBezTo>
                  <a:pt x="843" y="53"/>
                  <a:pt x="847" y="59"/>
                  <a:pt x="854" y="59"/>
                </a:cubicBezTo>
                <a:cubicBezTo>
                  <a:pt x="861" y="59"/>
                  <a:pt x="865" y="55"/>
                  <a:pt x="867" y="52"/>
                </a:cubicBezTo>
                <a:cubicBezTo>
                  <a:pt x="867" y="52"/>
                  <a:pt x="867" y="52"/>
                  <a:pt x="867" y="52"/>
                </a:cubicBezTo>
                <a:cubicBezTo>
                  <a:pt x="868" y="58"/>
                  <a:pt x="868" y="58"/>
                  <a:pt x="868" y="58"/>
                </a:cubicBezTo>
                <a:cubicBezTo>
                  <a:pt x="871" y="58"/>
                  <a:pt x="871" y="58"/>
                  <a:pt x="871" y="58"/>
                </a:cubicBezTo>
                <a:cubicBezTo>
                  <a:pt x="871" y="55"/>
                  <a:pt x="871" y="52"/>
                  <a:pt x="871" y="48"/>
                </a:cubicBezTo>
                <a:lnTo>
                  <a:pt x="871" y="33"/>
                </a:lnTo>
                <a:close/>
                <a:moveTo>
                  <a:pt x="812" y="6"/>
                </a:moveTo>
                <a:cubicBezTo>
                  <a:pt x="813" y="6"/>
                  <a:pt x="816" y="6"/>
                  <a:pt x="820" y="6"/>
                </a:cubicBezTo>
                <a:cubicBezTo>
                  <a:pt x="828" y="6"/>
                  <a:pt x="835" y="10"/>
                  <a:pt x="835" y="18"/>
                </a:cubicBezTo>
                <a:cubicBezTo>
                  <a:pt x="835" y="27"/>
                  <a:pt x="829" y="32"/>
                  <a:pt x="819" y="32"/>
                </a:cubicBezTo>
                <a:cubicBezTo>
                  <a:pt x="816" y="32"/>
                  <a:pt x="814" y="31"/>
                  <a:pt x="812" y="31"/>
                </a:cubicBezTo>
                <a:lnTo>
                  <a:pt x="812" y="6"/>
                </a:lnTo>
                <a:close/>
                <a:moveTo>
                  <a:pt x="808" y="58"/>
                </a:moveTo>
                <a:cubicBezTo>
                  <a:pt x="812" y="58"/>
                  <a:pt x="812" y="58"/>
                  <a:pt x="812" y="58"/>
                </a:cubicBezTo>
                <a:cubicBezTo>
                  <a:pt x="812" y="34"/>
                  <a:pt x="812" y="34"/>
                  <a:pt x="812" y="34"/>
                </a:cubicBezTo>
                <a:cubicBezTo>
                  <a:pt x="814" y="35"/>
                  <a:pt x="816" y="35"/>
                  <a:pt x="818" y="35"/>
                </a:cubicBezTo>
                <a:cubicBezTo>
                  <a:pt x="825" y="35"/>
                  <a:pt x="831" y="33"/>
                  <a:pt x="835" y="29"/>
                </a:cubicBezTo>
                <a:cubicBezTo>
                  <a:pt x="837" y="26"/>
                  <a:pt x="838" y="23"/>
                  <a:pt x="838" y="18"/>
                </a:cubicBezTo>
                <a:cubicBezTo>
                  <a:pt x="838" y="13"/>
                  <a:pt x="837" y="10"/>
                  <a:pt x="834" y="7"/>
                </a:cubicBezTo>
                <a:cubicBezTo>
                  <a:pt x="831" y="4"/>
                  <a:pt x="826" y="2"/>
                  <a:pt x="820" y="2"/>
                </a:cubicBezTo>
                <a:cubicBezTo>
                  <a:pt x="815" y="2"/>
                  <a:pt x="811" y="3"/>
                  <a:pt x="808" y="3"/>
                </a:cubicBezTo>
                <a:lnTo>
                  <a:pt x="808" y="58"/>
                </a:lnTo>
                <a:close/>
                <a:moveTo>
                  <a:pt x="746" y="58"/>
                </a:moveTo>
                <a:cubicBezTo>
                  <a:pt x="750" y="58"/>
                  <a:pt x="750" y="58"/>
                  <a:pt x="750" y="58"/>
                </a:cubicBezTo>
                <a:cubicBezTo>
                  <a:pt x="750" y="34"/>
                  <a:pt x="750" y="34"/>
                  <a:pt x="750" y="34"/>
                </a:cubicBezTo>
                <a:cubicBezTo>
                  <a:pt x="750" y="32"/>
                  <a:pt x="750" y="31"/>
                  <a:pt x="751" y="30"/>
                </a:cubicBezTo>
                <a:cubicBezTo>
                  <a:pt x="752" y="25"/>
                  <a:pt x="757" y="21"/>
                  <a:pt x="762" y="21"/>
                </a:cubicBezTo>
                <a:cubicBezTo>
                  <a:pt x="771" y="21"/>
                  <a:pt x="773" y="28"/>
                  <a:pt x="773" y="35"/>
                </a:cubicBezTo>
                <a:cubicBezTo>
                  <a:pt x="773" y="58"/>
                  <a:pt x="773" y="58"/>
                  <a:pt x="773" y="58"/>
                </a:cubicBezTo>
                <a:cubicBezTo>
                  <a:pt x="777" y="58"/>
                  <a:pt x="777" y="58"/>
                  <a:pt x="777" y="58"/>
                </a:cubicBezTo>
                <a:cubicBezTo>
                  <a:pt x="777" y="34"/>
                  <a:pt x="777" y="34"/>
                  <a:pt x="777" y="34"/>
                </a:cubicBezTo>
                <a:cubicBezTo>
                  <a:pt x="777" y="20"/>
                  <a:pt x="767" y="18"/>
                  <a:pt x="764" y="18"/>
                </a:cubicBezTo>
                <a:cubicBezTo>
                  <a:pt x="757" y="18"/>
                  <a:pt x="752" y="21"/>
                  <a:pt x="750" y="26"/>
                </a:cubicBezTo>
                <a:cubicBezTo>
                  <a:pt x="750" y="26"/>
                  <a:pt x="750" y="26"/>
                  <a:pt x="750" y="26"/>
                </a:cubicBezTo>
                <a:cubicBezTo>
                  <a:pt x="750" y="19"/>
                  <a:pt x="750" y="19"/>
                  <a:pt x="750" y="19"/>
                </a:cubicBezTo>
                <a:cubicBezTo>
                  <a:pt x="746" y="19"/>
                  <a:pt x="746" y="19"/>
                  <a:pt x="746" y="19"/>
                </a:cubicBezTo>
                <a:cubicBezTo>
                  <a:pt x="746" y="22"/>
                  <a:pt x="746" y="24"/>
                  <a:pt x="746" y="28"/>
                </a:cubicBezTo>
                <a:lnTo>
                  <a:pt x="746" y="58"/>
                </a:lnTo>
                <a:close/>
                <a:moveTo>
                  <a:pt x="718" y="21"/>
                </a:moveTo>
                <a:cubicBezTo>
                  <a:pt x="728" y="21"/>
                  <a:pt x="733" y="31"/>
                  <a:pt x="733" y="38"/>
                </a:cubicBezTo>
                <a:cubicBezTo>
                  <a:pt x="733" y="48"/>
                  <a:pt x="726" y="55"/>
                  <a:pt x="718" y="55"/>
                </a:cubicBezTo>
                <a:cubicBezTo>
                  <a:pt x="710" y="55"/>
                  <a:pt x="704" y="48"/>
                  <a:pt x="704" y="38"/>
                </a:cubicBezTo>
                <a:cubicBezTo>
                  <a:pt x="704" y="30"/>
                  <a:pt x="708" y="21"/>
                  <a:pt x="718" y="21"/>
                </a:cubicBezTo>
                <a:moveTo>
                  <a:pt x="718" y="18"/>
                </a:moveTo>
                <a:cubicBezTo>
                  <a:pt x="709" y="18"/>
                  <a:pt x="700" y="25"/>
                  <a:pt x="700" y="39"/>
                </a:cubicBezTo>
                <a:cubicBezTo>
                  <a:pt x="700" y="51"/>
                  <a:pt x="708" y="59"/>
                  <a:pt x="718" y="59"/>
                </a:cubicBezTo>
                <a:cubicBezTo>
                  <a:pt x="726" y="59"/>
                  <a:pt x="736" y="52"/>
                  <a:pt x="736" y="38"/>
                </a:cubicBezTo>
                <a:cubicBezTo>
                  <a:pt x="736" y="26"/>
                  <a:pt x="729" y="18"/>
                  <a:pt x="718" y="18"/>
                </a:cubicBezTo>
                <a:moveTo>
                  <a:pt x="688" y="4"/>
                </a:moveTo>
                <a:cubicBezTo>
                  <a:pt x="686" y="4"/>
                  <a:pt x="685" y="6"/>
                  <a:pt x="685" y="7"/>
                </a:cubicBezTo>
                <a:cubicBezTo>
                  <a:pt x="685" y="9"/>
                  <a:pt x="686" y="11"/>
                  <a:pt x="688" y="11"/>
                </a:cubicBezTo>
                <a:cubicBezTo>
                  <a:pt x="690" y="11"/>
                  <a:pt x="691" y="9"/>
                  <a:pt x="691" y="7"/>
                </a:cubicBezTo>
                <a:cubicBezTo>
                  <a:pt x="691" y="6"/>
                  <a:pt x="690" y="4"/>
                  <a:pt x="688" y="4"/>
                </a:cubicBezTo>
                <a:moveTo>
                  <a:pt x="690" y="19"/>
                </a:moveTo>
                <a:cubicBezTo>
                  <a:pt x="686" y="19"/>
                  <a:pt x="686" y="19"/>
                  <a:pt x="686" y="19"/>
                </a:cubicBezTo>
                <a:cubicBezTo>
                  <a:pt x="686" y="58"/>
                  <a:pt x="686" y="58"/>
                  <a:pt x="686" y="58"/>
                </a:cubicBezTo>
                <a:cubicBezTo>
                  <a:pt x="690" y="58"/>
                  <a:pt x="690" y="58"/>
                  <a:pt x="690" y="58"/>
                </a:cubicBezTo>
                <a:lnTo>
                  <a:pt x="690" y="19"/>
                </a:lnTo>
                <a:close/>
                <a:moveTo>
                  <a:pt x="662" y="11"/>
                </a:moveTo>
                <a:cubicBezTo>
                  <a:pt x="662" y="19"/>
                  <a:pt x="662" y="19"/>
                  <a:pt x="662" y="19"/>
                </a:cubicBezTo>
                <a:cubicBezTo>
                  <a:pt x="656" y="19"/>
                  <a:pt x="656" y="19"/>
                  <a:pt x="656" y="19"/>
                </a:cubicBezTo>
                <a:cubicBezTo>
                  <a:pt x="656" y="22"/>
                  <a:pt x="656" y="22"/>
                  <a:pt x="656" y="22"/>
                </a:cubicBezTo>
                <a:cubicBezTo>
                  <a:pt x="662" y="22"/>
                  <a:pt x="662" y="22"/>
                  <a:pt x="662" y="22"/>
                </a:cubicBezTo>
                <a:cubicBezTo>
                  <a:pt x="662" y="47"/>
                  <a:pt x="662" y="47"/>
                  <a:pt x="662" y="47"/>
                </a:cubicBezTo>
                <a:cubicBezTo>
                  <a:pt x="662" y="51"/>
                  <a:pt x="663" y="54"/>
                  <a:pt x="665" y="56"/>
                </a:cubicBezTo>
                <a:cubicBezTo>
                  <a:pt x="666" y="58"/>
                  <a:pt x="669" y="59"/>
                  <a:pt x="671" y="59"/>
                </a:cubicBezTo>
                <a:cubicBezTo>
                  <a:pt x="674" y="59"/>
                  <a:pt x="676" y="58"/>
                  <a:pt x="677" y="58"/>
                </a:cubicBezTo>
                <a:cubicBezTo>
                  <a:pt x="676" y="55"/>
                  <a:pt x="676" y="55"/>
                  <a:pt x="676" y="55"/>
                </a:cubicBezTo>
                <a:cubicBezTo>
                  <a:pt x="675" y="55"/>
                  <a:pt x="674" y="55"/>
                  <a:pt x="672" y="55"/>
                </a:cubicBezTo>
                <a:cubicBezTo>
                  <a:pt x="668" y="55"/>
                  <a:pt x="666" y="52"/>
                  <a:pt x="666" y="47"/>
                </a:cubicBezTo>
                <a:cubicBezTo>
                  <a:pt x="666" y="22"/>
                  <a:pt x="666" y="22"/>
                  <a:pt x="666" y="22"/>
                </a:cubicBezTo>
                <a:cubicBezTo>
                  <a:pt x="677" y="22"/>
                  <a:pt x="677" y="22"/>
                  <a:pt x="677" y="22"/>
                </a:cubicBezTo>
                <a:cubicBezTo>
                  <a:pt x="677" y="19"/>
                  <a:pt x="677" y="19"/>
                  <a:pt x="677" y="19"/>
                </a:cubicBezTo>
                <a:cubicBezTo>
                  <a:pt x="666" y="19"/>
                  <a:pt x="666" y="19"/>
                  <a:pt x="666" y="19"/>
                </a:cubicBezTo>
                <a:cubicBezTo>
                  <a:pt x="666" y="10"/>
                  <a:pt x="666" y="10"/>
                  <a:pt x="666" y="10"/>
                </a:cubicBezTo>
                <a:lnTo>
                  <a:pt x="662" y="11"/>
                </a:lnTo>
                <a:close/>
                <a:moveTo>
                  <a:pt x="644" y="45"/>
                </a:moveTo>
                <a:cubicBezTo>
                  <a:pt x="644" y="46"/>
                  <a:pt x="644" y="47"/>
                  <a:pt x="644" y="48"/>
                </a:cubicBezTo>
                <a:cubicBezTo>
                  <a:pt x="642" y="51"/>
                  <a:pt x="639" y="55"/>
                  <a:pt x="632" y="55"/>
                </a:cubicBezTo>
                <a:cubicBezTo>
                  <a:pt x="628" y="55"/>
                  <a:pt x="624" y="53"/>
                  <a:pt x="624" y="47"/>
                </a:cubicBezTo>
                <a:cubicBezTo>
                  <a:pt x="624" y="38"/>
                  <a:pt x="636" y="37"/>
                  <a:pt x="644" y="37"/>
                </a:cubicBezTo>
                <a:lnTo>
                  <a:pt x="644" y="45"/>
                </a:lnTo>
                <a:close/>
                <a:moveTo>
                  <a:pt x="648" y="33"/>
                </a:moveTo>
                <a:cubicBezTo>
                  <a:pt x="648" y="26"/>
                  <a:pt x="646" y="18"/>
                  <a:pt x="635" y="18"/>
                </a:cubicBezTo>
                <a:cubicBezTo>
                  <a:pt x="631" y="18"/>
                  <a:pt x="627" y="19"/>
                  <a:pt x="623" y="21"/>
                </a:cubicBezTo>
                <a:cubicBezTo>
                  <a:pt x="624" y="24"/>
                  <a:pt x="624" y="24"/>
                  <a:pt x="624" y="24"/>
                </a:cubicBezTo>
                <a:cubicBezTo>
                  <a:pt x="627" y="22"/>
                  <a:pt x="631" y="21"/>
                  <a:pt x="634" y="21"/>
                </a:cubicBezTo>
                <a:cubicBezTo>
                  <a:pt x="644" y="21"/>
                  <a:pt x="644" y="29"/>
                  <a:pt x="644" y="33"/>
                </a:cubicBezTo>
                <a:cubicBezTo>
                  <a:pt x="644" y="34"/>
                  <a:pt x="644" y="34"/>
                  <a:pt x="644" y="34"/>
                </a:cubicBezTo>
                <a:cubicBezTo>
                  <a:pt x="628" y="33"/>
                  <a:pt x="620" y="39"/>
                  <a:pt x="620" y="48"/>
                </a:cubicBezTo>
                <a:cubicBezTo>
                  <a:pt x="620" y="53"/>
                  <a:pt x="624" y="59"/>
                  <a:pt x="632" y="59"/>
                </a:cubicBezTo>
                <a:cubicBezTo>
                  <a:pt x="638" y="59"/>
                  <a:pt x="642" y="55"/>
                  <a:pt x="644" y="52"/>
                </a:cubicBezTo>
                <a:cubicBezTo>
                  <a:pt x="645" y="52"/>
                  <a:pt x="645" y="52"/>
                  <a:pt x="645" y="52"/>
                </a:cubicBezTo>
                <a:cubicBezTo>
                  <a:pt x="645" y="58"/>
                  <a:pt x="645" y="58"/>
                  <a:pt x="645" y="58"/>
                </a:cubicBezTo>
                <a:cubicBezTo>
                  <a:pt x="649" y="58"/>
                  <a:pt x="649" y="58"/>
                  <a:pt x="649" y="58"/>
                </a:cubicBezTo>
                <a:cubicBezTo>
                  <a:pt x="648" y="55"/>
                  <a:pt x="648" y="52"/>
                  <a:pt x="648" y="48"/>
                </a:cubicBezTo>
                <a:lnTo>
                  <a:pt x="648" y="33"/>
                </a:lnTo>
                <a:close/>
                <a:moveTo>
                  <a:pt x="557" y="58"/>
                </a:moveTo>
                <a:cubicBezTo>
                  <a:pt x="561" y="58"/>
                  <a:pt x="561" y="58"/>
                  <a:pt x="561" y="58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32"/>
                  <a:pt x="561" y="31"/>
                  <a:pt x="562" y="30"/>
                </a:cubicBezTo>
                <a:cubicBezTo>
                  <a:pt x="563" y="25"/>
                  <a:pt x="567" y="21"/>
                  <a:pt x="572" y="21"/>
                </a:cubicBezTo>
                <a:cubicBezTo>
                  <a:pt x="579" y="21"/>
                  <a:pt x="582" y="26"/>
                  <a:pt x="582" y="33"/>
                </a:cubicBezTo>
                <a:cubicBezTo>
                  <a:pt x="582" y="58"/>
                  <a:pt x="582" y="58"/>
                  <a:pt x="582" y="58"/>
                </a:cubicBezTo>
                <a:cubicBezTo>
                  <a:pt x="586" y="58"/>
                  <a:pt x="586" y="58"/>
                  <a:pt x="586" y="58"/>
                </a:cubicBezTo>
                <a:cubicBezTo>
                  <a:pt x="586" y="33"/>
                  <a:pt x="586" y="33"/>
                  <a:pt x="586" y="33"/>
                </a:cubicBezTo>
                <a:cubicBezTo>
                  <a:pt x="586" y="31"/>
                  <a:pt x="586" y="30"/>
                  <a:pt x="587" y="29"/>
                </a:cubicBezTo>
                <a:cubicBezTo>
                  <a:pt x="588" y="25"/>
                  <a:pt x="592" y="21"/>
                  <a:pt x="597" y="21"/>
                </a:cubicBezTo>
                <a:cubicBezTo>
                  <a:pt x="604" y="21"/>
                  <a:pt x="607" y="26"/>
                  <a:pt x="607" y="35"/>
                </a:cubicBezTo>
                <a:cubicBezTo>
                  <a:pt x="607" y="58"/>
                  <a:pt x="607" y="58"/>
                  <a:pt x="607" y="58"/>
                </a:cubicBezTo>
                <a:cubicBezTo>
                  <a:pt x="611" y="58"/>
                  <a:pt x="611" y="58"/>
                  <a:pt x="611" y="58"/>
                </a:cubicBezTo>
                <a:cubicBezTo>
                  <a:pt x="611" y="35"/>
                  <a:pt x="611" y="35"/>
                  <a:pt x="611" y="35"/>
                </a:cubicBezTo>
                <a:cubicBezTo>
                  <a:pt x="611" y="20"/>
                  <a:pt x="602" y="18"/>
                  <a:pt x="598" y="18"/>
                </a:cubicBezTo>
                <a:cubicBezTo>
                  <a:pt x="594" y="18"/>
                  <a:pt x="591" y="19"/>
                  <a:pt x="589" y="21"/>
                </a:cubicBezTo>
                <a:cubicBezTo>
                  <a:pt x="587" y="22"/>
                  <a:pt x="586" y="24"/>
                  <a:pt x="585" y="26"/>
                </a:cubicBezTo>
                <a:cubicBezTo>
                  <a:pt x="585" y="26"/>
                  <a:pt x="585" y="26"/>
                  <a:pt x="585" y="26"/>
                </a:cubicBezTo>
                <a:cubicBezTo>
                  <a:pt x="583" y="21"/>
                  <a:pt x="579" y="18"/>
                  <a:pt x="573" y="18"/>
                </a:cubicBezTo>
                <a:cubicBezTo>
                  <a:pt x="567" y="18"/>
                  <a:pt x="563" y="21"/>
                  <a:pt x="561" y="26"/>
                </a:cubicBezTo>
                <a:cubicBezTo>
                  <a:pt x="561" y="26"/>
                  <a:pt x="561" y="26"/>
                  <a:pt x="561" y="26"/>
                </a:cubicBezTo>
                <a:cubicBezTo>
                  <a:pt x="560" y="19"/>
                  <a:pt x="560" y="19"/>
                  <a:pt x="560" y="19"/>
                </a:cubicBezTo>
                <a:cubicBezTo>
                  <a:pt x="557" y="19"/>
                  <a:pt x="557" y="19"/>
                  <a:pt x="557" y="19"/>
                </a:cubicBezTo>
                <a:cubicBezTo>
                  <a:pt x="557" y="22"/>
                  <a:pt x="557" y="24"/>
                  <a:pt x="557" y="28"/>
                </a:cubicBezTo>
                <a:lnTo>
                  <a:pt x="557" y="58"/>
                </a:lnTo>
                <a:close/>
                <a:moveTo>
                  <a:pt x="529" y="21"/>
                </a:moveTo>
                <a:cubicBezTo>
                  <a:pt x="539" y="21"/>
                  <a:pt x="543" y="31"/>
                  <a:pt x="543" y="38"/>
                </a:cubicBezTo>
                <a:cubicBezTo>
                  <a:pt x="543" y="48"/>
                  <a:pt x="537" y="55"/>
                  <a:pt x="529" y="55"/>
                </a:cubicBezTo>
                <a:cubicBezTo>
                  <a:pt x="521" y="55"/>
                  <a:pt x="514" y="48"/>
                  <a:pt x="514" y="38"/>
                </a:cubicBezTo>
                <a:cubicBezTo>
                  <a:pt x="514" y="30"/>
                  <a:pt x="519" y="21"/>
                  <a:pt x="529" y="21"/>
                </a:cubicBezTo>
                <a:moveTo>
                  <a:pt x="529" y="18"/>
                </a:moveTo>
                <a:cubicBezTo>
                  <a:pt x="519" y="18"/>
                  <a:pt x="510" y="25"/>
                  <a:pt x="510" y="39"/>
                </a:cubicBezTo>
                <a:cubicBezTo>
                  <a:pt x="510" y="51"/>
                  <a:pt x="518" y="59"/>
                  <a:pt x="528" y="59"/>
                </a:cubicBezTo>
                <a:cubicBezTo>
                  <a:pt x="537" y="59"/>
                  <a:pt x="547" y="52"/>
                  <a:pt x="547" y="38"/>
                </a:cubicBezTo>
                <a:cubicBezTo>
                  <a:pt x="547" y="26"/>
                  <a:pt x="540" y="18"/>
                  <a:pt x="529" y="18"/>
                </a:cubicBezTo>
                <a:moveTo>
                  <a:pt x="491" y="11"/>
                </a:moveTo>
                <a:cubicBezTo>
                  <a:pt x="491" y="19"/>
                  <a:pt x="491" y="19"/>
                  <a:pt x="491" y="19"/>
                </a:cubicBezTo>
                <a:cubicBezTo>
                  <a:pt x="484" y="19"/>
                  <a:pt x="484" y="19"/>
                  <a:pt x="484" y="19"/>
                </a:cubicBezTo>
                <a:cubicBezTo>
                  <a:pt x="484" y="22"/>
                  <a:pt x="484" y="22"/>
                  <a:pt x="484" y="22"/>
                </a:cubicBezTo>
                <a:cubicBezTo>
                  <a:pt x="491" y="22"/>
                  <a:pt x="491" y="22"/>
                  <a:pt x="491" y="22"/>
                </a:cubicBezTo>
                <a:cubicBezTo>
                  <a:pt x="491" y="47"/>
                  <a:pt x="491" y="47"/>
                  <a:pt x="491" y="47"/>
                </a:cubicBezTo>
                <a:cubicBezTo>
                  <a:pt x="491" y="51"/>
                  <a:pt x="491" y="54"/>
                  <a:pt x="493" y="56"/>
                </a:cubicBezTo>
                <a:cubicBezTo>
                  <a:pt x="494" y="58"/>
                  <a:pt x="497" y="59"/>
                  <a:pt x="500" y="59"/>
                </a:cubicBezTo>
                <a:cubicBezTo>
                  <a:pt x="502" y="59"/>
                  <a:pt x="504" y="58"/>
                  <a:pt x="505" y="58"/>
                </a:cubicBezTo>
                <a:cubicBezTo>
                  <a:pt x="505" y="55"/>
                  <a:pt x="505" y="55"/>
                  <a:pt x="505" y="55"/>
                </a:cubicBezTo>
                <a:cubicBezTo>
                  <a:pt x="504" y="55"/>
                  <a:pt x="502" y="55"/>
                  <a:pt x="500" y="55"/>
                </a:cubicBezTo>
                <a:cubicBezTo>
                  <a:pt x="496" y="55"/>
                  <a:pt x="494" y="52"/>
                  <a:pt x="494" y="47"/>
                </a:cubicBezTo>
                <a:cubicBezTo>
                  <a:pt x="494" y="22"/>
                  <a:pt x="494" y="22"/>
                  <a:pt x="494" y="22"/>
                </a:cubicBezTo>
                <a:cubicBezTo>
                  <a:pt x="506" y="22"/>
                  <a:pt x="506" y="22"/>
                  <a:pt x="506" y="22"/>
                </a:cubicBezTo>
                <a:cubicBezTo>
                  <a:pt x="506" y="19"/>
                  <a:pt x="506" y="19"/>
                  <a:pt x="506" y="19"/>
                </a:cubicBezTo>
                <a:cubicBezTo>
                  <a:pt x="494" y="19"/>
                  <a:pt x="494" y="19"/>
                  <a:pt x="494" y="19"/>
                </a:cubicBezTo>
                <a:cubicBezTo>
                  <a:pt x="494" y="10"/>
                  <a:pt x="494" y="10"/>
                  <a:pt x="494" y="10"/>
                </a:cubicBezTo>
                <a:lnTo>
                  <a:pt x="491" y="11"/>
                </a:lnTo>
                <a:close/>
                <a:moveTo>
                  <a:pt x="476" y="19"/>
                </a:moveTo>
                <a:cubicBezTo>
                  <a:pt x="472" y="19"/>
                  <a:pt x="472" y="19"/>
                  <a:pt x="472" y="19"/>
                </a:cubicBezTo>
                <a:cubicBezTo>
                  <a:pt x="472" y="43"/>
                  <a:pt x="472" y="43"/>
                  <a:pt x="472" y="43"/>
                </a:cubicBezTo>
                <a:cubicBezTo>
                  <a:pt x="472" y="45"/>
                  <a:pt x="472" y="46"/>
                  <a:pt x="471" y="47"/>
                </a:cubicBezTo>
                <a:cubicBezTo>
                  <a:pt x="470" y="51"/>
                  <a:pt x="465" y="55"/>
                  <a:pt x="460" y="55"/>
                </a:cubicBezTo>
                <a:cubicBezTo>
                  <a:pt x="452" y="55"/>
                  <a:pt x="449" y="49"/>
                  <a:pt x="449" y="41"/>
                </a:cubicBezTo>
                <a:cubicBezTo>
                  <a:pt x="449" y="19"/>
                  <a:pt x="449" y="19"/>
                  <a:pt x="449" y="19"/>
                </a:cubicBezTo>
                <a:cubicBezTo>
                  <a:pt x="445" y="19"/>
                  <a:pt x="445" y="19"/>
                  <a:pt x="445" y="19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5" y="56"/>
                  <a:pt x="454" y="59"/>
                  <a:pt x="459" y="59"/>
                </a:cubicBezTo>
                <a:cubicBezTo>
                  <a:pt x="466" y="59"/>
                  <a:pt x="470" y="54"/>
                  <a:pt x="472" y="51"/>
                </a:cubicBezTo>
                <a:cubicBezTo>
                  <a:pt x="472" y="51"/>
                  <a:pt x="472" y="51"/>
                  <a:pt x="472" y="51"/>
                </a:cubicBezTo>
                <a:cubicBezTo>
                  <a:pt x="473" y="58"/>
                  <a:pt x="473" y="58"/>
                  <a:pt x="473" y="58"/>
                </a:cubicBezTo>
                <a:cubicBezTo>
                  <a:pt x="476" y="58"/>
                  <a:pt x="476" y="58"/>
                  <a:pt x="476" y="58"/>
                </a:cubicBezTo>
                <a:cubicBezTo>
                  <a:pt x="476" y="55"/>
                  <a:pt x="476" y="52"/>
                  <a:pt x="476" y="48"/>
                </a:cubicBezTo>
                <a:lnTo>
                  <a:pt x="476" y="19"/>
                </a:lnTo>
                <a:close/>
                <a:moveTo>
                  <a:pt x="407" y="35"/>
                </a:moveTo>
                <a:cubicBezTo>
                  <a:pt x="413" y="17"/>
                  <a:pt x="413" y="17"/>
                  <a:pt x="413" y="17"/>
                </a:cubicBezTo>
                <a:cubicBezTo>
                  <a:pt x="415" y="13"/>
                  <a:pt x="416" y="10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7" y="10"/>
                  <a:pt x="418" y="13"/>
                  <a:pt x="419" y="17"/>
                </a:cubicBezTo>
                <a:cubicBezTo>
                  <a:pt x="426" y="35"/>
                  <a:pt x="426" y="35"/>
                  <a:pt x="426" y="35"/>
                </a:cubicBezTo>
                <a:lnTo>
                  <a:pt x="407" y="35"/>
                </a:lnTo>
                <a:close/>
                <a:moveTo>
                  <a:pt x="427" y="39"/>
                </a:moveTo>
                <a:cubicBezTo>
                  <a:pt x="434" y="58"/>
                  <a:pt x="434" y="58"/>
                  <a:pt x="434" y="58"/>
                </a:cubicBezTo>
                <a:cubicBezTo>
                  <a:pt x="438" y="58"/>
                  <a:pt x="438" y="58"/>
                  <a:pt x="438" y="58"/>
                </a:cubicBezTo>
                <a:cubicBezTo>
                  <a:pt x="418" y="3"/>
                  <a:pt x="418" y="3"/>
                  <a:pt x="418" y="3"/>
                </a:cubicBezTo>
                <a:cubicBezTo>
                  <a:pt x="415" y="3"/>
                  <a:pt x="415" y="3"/>
                  <a:pt x="415" y="3"/>
                </a:cubicBezTo>
                <a:cubicBezTo>
                  <a:pt x="395" y="58"/>
                  <a:pt x="395" y="58"/>
                  <a:pt x="395" y="58"/>
                </a:cubicBezTo>
                <a:cubicBezTo>
                  <a:pt x="399" y="58"/>
                  <a:pt x="399" y="58"/>
                  <a:pt x="399" y="58"/>
                </a:cubicBezTo>
                <a:cubicBezTo>
                  <a:pt x="406" y="39"/>
                  <a:pt x="406" y="39"/>
                  <a:pt x="406" y="39"/>
                </a:cubicBezTo>
                <a:lnTo>
                  <a:pt x="427" y="39"/>
                </a:lnTo>
                <a:close/>
                <a:moveTo>
                  <a:pt x="364" y="58"/>
                </a:moveTo>
                <a:cubicBezTo>
                  <a:pt x="368" y="58"/>
                  <a:pt x="368" y="58"/>
                  <a:pt x="368" y="58"/>
                </a:cubicBezTo>
                <a:cubicBezTo>
                  <a:pt x="368" y="0"/>
                  <a:pt x="368" y="0"/>
                  <a:pt x="368" y="0"/>
                </a:cubicBezTo>
                <a:cubicBezTo>
                  <a:pt x="364" y="0"/>
                  <a:pt x="364" y="0"/>
                  <a:pt x="364" y="0"/>
                </a:cubicBezTo>
                <a:lnTo>
                  <a:pt x="364" y="58"/>
                </a:lnTo>
                <a:close/>
                <a:moveTo>
                  <a:pt x="347" y="45"/>
                </a:moveTo>
                <a:cubicBezTo>
                  <a:pt x="347" y="46"/>
                  <a:pt x="347" y="47"/>
                  <a:pt x="347" y="48"/>
                </a:cubicBezTo>
                <a:cubicBezTo>
                  <a:pt x="345" y="51"/>
                  <a:pt x="342" y="55"/>
                  <a:pt x="335" y="55"/>
                </a:cubicBezTo>
                <a:cubicBezTo>
                  <a:pt x="331" y="55"/>
                  <a:pt x="327" y="53"/>
                  <a:pt x="327" y="47"/>
                </a:cubicBezTo>
                <a:cubicBezTo>
                  <a:pt x="327" y="38"/>
                  <a:pt x="339" y="37"/>
                  <a:pt x="347" y="37"/>
                </a:cubicBezTo>
                <a:lnTo>
                  <a:pt x="347" y="45"/>
                </a:lnTo>
                <a:close/>
                <a:moveTo>
                  <a:pt x="351" y="33"/>
                </a:moveTo>
                <a:cubicBezTo>
                  <a:pt x="351" y="26"/>
                  <a:pt x="349" y="18"/>
                  <a:pt x="338" y="18"/>
                </a:cubicBezTo>
                <a:cubicBezTo>
                  <a:pt x="334" y="18"/>
                  <a:pt x="330" y="19"/>
                  <a:pt x="326" y="21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30" y="22"/>
                  <a:pt x="334" y="21"/>
                  <a:pt x="337" y="21"/>
                </a:cubicBezTo>
                <a:cubicBezTo>
                  <a:pt x="347" y="21"/>
                  <a:pt x="347" y="29"/>
                  <a:pt x="347" y="33"/>
                </a:cubicBezTo>
                <a:cubicBezTo>
                  <a:pt x="347" y="34"/>
                  <a:pt x="347" y="34"/>
                  <a:pt x="347" y="34"/>
                </a:cubicBezTo>
                <a:cubicBezTo>
                  <a:pt x="331" y="33"/>
                  <a:pt x="323" y="39"/>
                  <a:pt x="323" y="48"/>
                </a:cubicBezTo>
                <a:cubicBezTo>
                  <a:pt x="323" y="53"/>
                  <a:pt x="327" y="59"/>
                  <a:pt x="335" y="59"/>
                </a:cubicBezTo>
                <a:cubicBezTo>
                  <a:pt x="341" y="59"/>
                  <a:pt x="345" y="55"/>
                  <a:pt x="347" y="52"/>
                </a:cubicBezTo>
                <a:cubicBezTo>
                  <a:pt x="348" y="52"/>
                  <a:pt x="348" y="52"/>
                  <a:pt x="348" y="52"/>
                </a:cubicBezTo>
                <a:cubicBezTo>
                  <a:pt x="348" y="58"/>
                  <a:pt x="348" y="58"/>
                  <a:pt x="348" y="58"/>
                </a:cubicBezTo>
                <a:cubicBezTo>
                  <a:pt x="352" y="58"/>
                  <a:pt x="352" y="58"/>
                  <a:pt x="352" y="58"/>
                </a:cubicBezTo>
                <a:cubicBezTo>
                  <a:pt x="351" y="55"/>
                  <a:pt x="351" y="52"/>
                  <a:pt x="351" y="48"/>
                </a:cubicBezTo>
                <a:lnTo>
                  <a:pt x="351" y="33"/>
                </a:lnTo>
                <a:close/>
                <a:moveTo>
                  <a:pt x="286" y="35"/>
                </a:moveTo>
                <a:cubicBezTo>
                  <a:pt x="286" y="33"/>
                  <a:pt x="286" y="32"/>
                  <a:pt x="286" y="31"/>
                </a:cubicBezTo>
                <a:cubicBezTo>
                  <a:pt x="288" y="25"/>
                  <a:pt x="293" y="21"/>
                  <a:pt x="299" y="21"/>
                </a:cubicBezTo>
                <a:cubicBezTo>
                  <a:pt x="308" y="21"/>
                  <a:pt x="313" y="29"/>
                  <a:pt x="313" y="38"/>
                </a:cubicBezTo>
                <a:cubicBezTo>
                  <a:pt x="313" y="48"/>
                  <a:pt x="308" y="55"/>
                  <a:pt x="299" y="55"/>
                </a:cubicBezTo>
                <a:cubicBezTo>
                  <a:pt x="293" y="55"/>
                  <a:pt x="288" y="51"/>
                  <a:pt x="286" y="46"/>
                </a:cubicBezTo>
                <a:cubicBezTo>
                  <a:pt x="286" y="45"/>
                  <a:pt x="286" y="44"/>
                  <a:pt x="286" y="43"/>
                </a:cubicBezTo>
                <a:lnTo>
                  <a:pt x="286" y="35"/>
                </a:lnTo>
                <a:close/>
                <a:moveTo>
                  <a:pt x="282" y="49"/>
                </a:moveTo>
                <a:cubicBezTo>
                  <a:pt x="282" y="52"/>
                  <a:pt x="282" y="55"/>
                  <a:pt x="281" y="58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5" y="51"/>
                  <a:pt x="285" y="51"/>
                  <a:pt x="285" y="51"/>
                </a:cubicBezTo>
                <a:cubicBezTo>
                  <a:pt x="285" y="51"/>
                  <a:pt x="285" y="51"/>
                  <a:pt x="285" y="51"/>
                </a:cubicBezTo>
                <a:cubicBezTo>
                  <a:pt x="288" y="56"/>
                  <a:pt x="293" y="59"/>
                  <a:pt x="299" y="59"/>
                </a:cubicBezTo>
                <a:cubicBezTo>
                  <a:pt x="308" y="59"/>
                  <a:pt x="317" y="52"/>
                  <a:pt x="317" y="38"/>
                </a:cubicBezTo>
                <a:cubicBezTo>
                  <a:pt x="317" y="26"/>
                  <a:pt x="310" y="18"/>
                  <a:pt x="300" y="18"/>
                </a:cubicBezTo>
                <a:cubicBezTo>
                  <a:pt x="293" y="18"/>
                  <a:pt x="288" y="21"/>
                  <a:pt x="286" y="26"/>
                </a:cubicBezTo>
                <a:cubicBezTo>
                  <a:pt x="286" y="26"/>
                  <a:pt x="286" y="26"/>
                  <a:pt x="286" y="26"/>
                </a:cubicBezTo>
                <a:cubicBezTo>
                  <a:pt x="286" y="0"/>
                  <a:pt x="286" y="0"/>
                  <a:pt x="286" y="0"/>
                </a:cubicBezTo>
                <a:cubicBezTo>
                  <a:pt x="282" y="0"/>
                  <a:pt x="282" y="0"/>
                  <a:pt x="282" y="0"/>
                </a:cubicBezTo>
                <a:lnTo>
                  <a:pt x="282" y="49"/>
                </a:lnTo>
                <a:close/>
                <a:moveTo>
                  <a:pt x="254" y="21"/>
                </a:moveTo>
                <a:cubicBezTo>
                  <a:pt x="264" y="21"/>
                  <a:pt x="268" y="31"/>
                  <a:pt x="268" y="38"/>
                </a:cubicBezTo>
                <a:cubicBezTo>
                  <a:pt x="268" y="48"/>
                  <a:pt x="262" y="55"/>
                  <a:pt x="253" y="55"/>
                </a:cubicBezTo>
                <a:cubicBezTo>
                  <a:pt x="245" y="55"/>
                  <a:pt x="239" y="48"/>
                  <a:pt x="239" y="38"/>
                </a:cubicBezTo>
                <a:cubicBezTo>
                  <a:pt x="239" y="30"/>
                  <a:pt x="244" y="21"/>
                  <a:pt x="254" y="21"/>
                </a:cubicBezTo>
                <a:moveTo>
                  <a:pt x="254" y="18"/>
                </a:moveTo>
                <a:cubicBezTo>
                  <a:pt x="244" y="18"/>
                  <a:pt x="235" y="25"/>
                  <a:pt x="235" y="39"/>
                </a:cubicBezTo>
                <a:cubicBezTo>
                  <a:pt x="235" y="51"/>
                  <a:pt x="243" y="59"/>
                  <a:pt x="253" y="59"/>
                </a:cubicBezTo>
                <a:cubicBezTo>
                  <a:pt x="262" y="59"/>
                  <a:pt x="272" y="52"/>
                  <a:pt x="272" y="38"/>
                </a:cubicBezTo>
                <a:cubicBezTo>
                  <a:pt x="272" y="26"/>
                  <a:pt x="265" y="18"/>
                  <a:pt x="254" y="18"/>
                </a:cubicBezTo>
                <a:moveTo>
                  <a:pt x="221" y="58"/>
                </a:moveTo>
                <a:cubicBezTo>
                  <a:pt x="225" y="58"/>
                  <a:pt x="225" y="58"/>
                  <a:pt x="225" y="58"/>
                </a:cubicBezTo>
                <a:cubicBezTo>
                  <a:pt x="225" y="0"/>
                  <a:pt x="225" y="0"/>
                  <a:pt x="225" y="0"/>
                </a:cubicBezTo>
                <a:cubicBezTo>
                  <a:pt x="221" y="0"/>
                  <a:pt x="221" y="0"/>
                  <a:pt x="221" y="0"/>
                </a:cubicBezTo>
                <a:lnTo>
                  <a:pt x="221" y="58"/>
                </a:lnTo>
                <a:close/>
                <a:moveTo>
                  <a:pt x="210" y="31"/>
                </a:moveTo>
                <a:cubicBezTo>
                  <a:pt x="193" y="31"/>
                  <a:pt x="193" y="31"/>
                  <a:pt x="193" y="31"/>
                </a:cubicBezTo>
                <a:cubicBezTo>
                  <a:pt x="193" y="34"/>
                  <a:pt x="193" y="34"/>
                  <a:pt x="193" y="34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4" y="54"/>
                  <a:pt x="200" y="55"/>
                  <a:pt x="194" y="55"/>
                </a:cubicBezTo>
                <a:cubicBezTo>
                  <a:pt x="180" y="55"/>
                  <a:pt x="171" y="46"/>
                  <a:pt x="171" y="30"/>
                </a:cubicBezTo>
                <a:cubicBezTo>
                  <a:pt x="171" y="15"/>
                  <a:pt x="180" y="6"/>
                  <a:pt x="195" y="6"/>
                </a:cubicBezTo>
                <a:cubicBezTo>
                  <a:pt x="200" y="6"/>
                  <a:pt x="204" y="7"/>
                  <a:pt x="207" y="8"/>
                </a:cubicBezTo>
                <a:cubicBezTo>
                  <a:pt x="208" y="5"/>
                  <a:pt x="208" y="5"/>
                  <a:pt x="208" y="5"/>
                </a:cubicBezTo>
                <a:cubicBezTo>
                  <a:pt x="206" y="4"/>
                  <a:pt x="201" y="2"/>
                  <a:pt x="195" y="2"/>
                </a:cubicBezTo>
                <a:cubicBezTo>
                  <a:pt x="177" y="2"/>
                  <a:pt x="167" y="15"/>
                  <a:pt x="167" y="30"/>
                </a:cubicBezTo>
                <a:cubicBezTo>
                  <a:pt x="167" y="39"/>
                  <a:pt x="170" y="47"/>
                  <a:pt x="174" y="51"/>
                </a:cubicBezTo>
                <a:cubicBezTo>
                  <a:pt x="180" y="56"/>
                  <a:pt x="187" y="58"/>
                  <a:pt x="194" y="58"/>
                </a:cubicBezTo>
                <a:cubicBezTo>
                  <a:pt x="201" y="58"/>
                  <a:pt x="207" y="56"/>
                  <a:pt x="210" y="55"/>
                </a:cubicBezTo>
                <a:lnTo>
                  <a:pt x="210" y="31"/>
                </a:lnTo>
                <a:close/>
                <a:moveTo>
                  <a:pt x="128" y="58"/>
                </a:moveTo>
                <a:cubicBezTo>
                  <a:pt x="132" y="58"/>
                  <a:pt x="132" y="58"/>
                  <a:pt x="132" y="58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5"/>
                  <a:pt x="132" y="34"/>
                  <a:pt x="133" y="32"/>
                </a:cubicBezTo>
                <a:cubicBezTo>
                  <a:pt x="134" y="26"/>
                  <a:pt x="138" y="22"/>
                  <a:pt x="143" y="22"/>
                </a:cubicBezTo>
                <a:cubicBezTo>
                  <a:pt x="144" y="22"/>
                  <a:pt x="144" y="22"/>
                  <a:pt x="145" y="22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8"/>
                  <a:pt x="144" y="18"/>
                  <a:pt x="143" y="18"/>
                </a:cubicBezTo>
                <a:cubicBezTo>
                  <a:pt x="138" y="18"/>
                  <a:pt x="134" y="22"/>
                  <a:pt x="132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22"/>
                  <a:pt x="128" y="26"/>
                  <a:pt x="128" y="30"/>
                </a:cubicBezTo>
                <a:lnTo>
                  <a:pt x="128" y="58"/>
                </a:lnTo>
                <a:close/>
                <a:moveTo>
                  <a:pt x="115" y="19"/>
                </a:moveTo>
                <a:cubicBezTo>
                  <a:pt x="111" y="19"/>
                  <a:pt x="111" y="19"/>
                  <a:pt x="111" y="19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5"/>
                  <a:pt x="111" y="46"/>
                  <a:pt x="111" y="47"/>
                </a:cubicBezTo>
                <a:cubicBezTo>
                  <a:pt x="109" y="51"/>
                  <a:pt x="105" y="55"/>
                  <a:pt x="99" y="55"/>
                </a:cubicBezTo>
                <a:cubicBezTo>
                  <a:pt x="91" y="55"/>
                  <a:pt x="89" y="49"/>
                  <a:pt x="89" y="41"/>
                </a:cubicBezTo>
                <a:cubicBezTo>
                  <a:pt x="89" y="19"/>
                  <a:pt x="89" y="19"/>
                  <a:pt x="89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41"/>
                  <a:pt x="85" y="41"/>
                  <a:pt x="85" y="41"/>
                </a:cubicBezTo>
                <a:cubicBezTo>
                  <a:pt x="85" y="56"/>
                  <a:pt x="93" y="59"/>
                  <a:pt x="98" y="59"/>
                </a:cubicBezTo>
                <a:cubicBezTo>
                  <a:pt x="105" y="59"/>
                  <a:pt x="110" y="54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5" y="55"/>
                  <a:pt x="115" y="52"/>
                  <a:pt x="115" y="48"/>
                </a:cubicBezTo>
                <a:lnTo>
                  <a:pt x="115" y="19"/>
                </a:lnTo>
                <a:close/>
                <a:moveTo>
                  <a:pt x="57" y="21"/>
                </a:moveTo>
                <a:cubicBezTo>
                  <a:pt x="67" y="21"/>
                  <a:pt x="71" y="31"/>
                  <a:pt x="71" y="38"/>
                </a:cubicBezTo>
                <a:cubicBezTo>
                  <a:pt x="71" y="48"/>
                  <a:pt x="65" y="55"/>
                  <a:pt x="57" y="55"/>
                </a:cubicBezTo>
                <a:cubicBezTo>
                  <a:pt x="49" y="55"/>
                  <a:pt x="42" y="48"/>
                  <a:pt x="42" y="38"/>
                </a:cubicBezTo>
                <a:cubicBezTo>
                  <a:pt x="42" y="30"/>
                  <a:pt x="47" y="21"/>
                  <a:pt x="57" y="21"/>
                </a:cubicBezTo>
                <a:moveTo>
                  <a:pt x="57" y="18"/>
                </a:moveTo>
                <a:cubicBezTo>
                  <a:pt x="47" y="18"/>
                  <a:pt x="39" y="25"/>
                  <a:pt x="39" y="39"/>
                </a:cubicBezTo>
                <a:cubicBezTo>
                  <a:pt x="39" y="51"/>
                  <a:pt x="46" y="59"/>
                  <a:pt x="57" y="59"/>
                </a:cubicBezTo>
                <a:cubicBezTo>
                  <a:pt x="65" y="59"/>
                  <a:pt x="75" y="52"/>
                  <a:pt x="75" y="38"/>
                </a:cubicBezTo>
                <a:cubicBezTo>
                  <a:pt x="75" y="26"/>
                  <a:pt x="68" y="18"/>
                  <a:pt x="57" y="18"/>
                </a:cubicBezTo>
                <a:moveTo>
                  <a:pt x="21" y="58"/>
                </a:moveTo>
                <a:cubicBezTo>
                  <a:pt x="21" y="34"/>
                  <a:pt x="21" y="34"/>
                  <a:pt x="21" y="34"/>
                </a:cubicBezTo>
                <a:cubicBezTo>
                  <a:pt x="40" y="3"/>
                  <a:pt x="40" y="3"/>
                  <a:pt x="40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26" y="19"/>
                  <a:pt x="26" y="19"/>
                  <a:pt x="26" y="19"/>
                </a:cubicBezTo>
                <a:cubicBezTo>
                  <a:pt x="24" y="23"/>
                  <a:pt x="22" y="27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27"/>
                  <a:pt x="16" y="24"/>
                  <a:pt x="13" y="19"/>
                </a:cubicBezTo>
                <a:cubicBezTo>
                  <a:pt x="4" y="3"/>
                  <a:pt x="4" y="3"/>
                  <a:pt x="4" y="3"/>
                </a:cubicBezTo>
                <a:cubicBezTo>
                  <a:pt x="0" y="3"/>
                  <a:pt x="0" y="3"/>
                  <a:pt x="0" y="3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58"/>
                  <a:pt x="18" y="58"/>
                  <a:pt x="18" y="58"/>
                </a:cubicBezTo>
                <a:lnTo>
                  <a:pt x="21" y="58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24CC4FCA-210B-40F3-8DEA-22BFD766B07F}"/>
              </a:ext>
            </a:extLst>
          </p:cNvPr>
          <p:cNvGrpSpPr/>
          <p:nvPr/>
        </p:nvGrpSpPr>
        <p:grpSpPr bwMode="gray">
          <a:xfrm>
            <a:off x="7344308" y="256426"/>
            <a:ext cx="1519237" cy="150322"/>
            <a:chOff x="2716306" y="2236072"/>
            <a:chExt cx="3711388" cy="367227"/>
          </a:xfrm>
        </p:grpSpPr>
        <p:sp>
          <p:nvSpPr>
            <p:cNvPr id="247" name="Freeform 10">
              <a:extLst>
                <a:ext uri="{FF2B5EF4-FFF2-40B4-BE49-F238E27FC236}">
                  <a16:creationId xmlns:a16="http://schemas.microsoft.com/office/drawing/2014/main" id="{7215391E-83CF-4B5C-B527-FA1C688186EA}"/>
                </a:ext>
              </a:extLst>
            </p:cNvPr>
            <p:cNvSpPr>
              <a:spLocks/>
            </p:cNvSpPr>
            <p:nvPr/>
          </p:nvSpPr>
          <p:spPr bwMode="gray">
            <a:xfrm>
              <a:off x="4913357" y="2236072"/>
              <a:ext cx="726882" cy="367227"/>
            </a:xfrm>
            <a:custGeom>
              <a:avLst/>
              <a:gdLst>
                <a:gd name="T0" fmla="*/ 244 w 244"/>
                <a:gd name="T1" fmla="*/ 72 h 123"/>
                <a:gd name="T2" fmla="*/ 123 w 244"/>
                <a:gd name="T3" fmla="*/ 120 h 123"/>
                <a:gd name="T4" fmla="*/ 0 w 244"/>
                <a:gd name="T5" fmla="*/ 61 h 123"/>
                <a:gd name="T6" fmla="*/ 123 w 244"/>
                <a:gd name="T7" fmla="*/ 1 h 123"/>
                <a:gd name="T8" fmla="*/ 244 w 244"/>
                <a:gd name="T9" fmla="*/ 52 h 123"/>
                <a:gd name="T10" fmla="*/ 146 w 244"/>
                <a:gd name="T11" fmla="*/ 52 h 123"/>
                <a:gd name="T12" fmla="*/ 123 w 244"/>
                <a:gd name="T13" fmla="*/ 39 h 123"/>
                <a:gd name="T14" fmla="*/ 98 w 244"/>
                <a:gd name="T15" fmla="*/ 62 h 123"/>
                <a:gd name="T16" fmla="*/ 123 w 244"/>
                <a:gd name="T17" fmla="*/ 85 h 123"/>
                <a:gd name="T18" fmla="*/ 146 w 244"/>
                <a:gd name="T19" fmla="*/ 72 h 123"/>
                <a:gd name="T20" fmla="*/ 244 w 244"/>
                <a:gd name="T21" fmla="*/ 7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123">
                  <a:moveTo>
                    <a:pt x="244" y="72"/>
                  </a:moveTo>
                  <a:cubicBezTo>
                    <a:pt x="235" y="103"/>
                    <a:pt x="189" y="123"/>
                    <a:pt x="123" y="120"/>
                  </a:cubicBezTo>
                  <a:cubicBezTo>
                    <a:pt x="50" y="123"/>
                    <a:pt x="0" y="98"/>
                    <a:pt x="0" y="61"/>
                  </a:cubicBezTo>
                  <a:cubicBezTo>
                    <a:pt x="0" y="26"/>
                    <a:pt x="50" y="0"/>
                    <a:pt x="123" y="1"/>
                  </a:cubicBezTo>
                  <a:cubicBezTo>
                    <a:pt x="189" y="0"/>
                    <a:pt x="235" y="21"/>
                    <a:pt x="244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1" y="44"/>
                    <a:pt x="133" y="39"/>
                    <a:pt x="123" y="39"/>
                  </a:cubicBezTo>
                  <a:cubicBezTo>
                    <a:pt x="109" y="39"/>
                    <a:pt x="98" y="49"/>
                    <a:pt x="98" y="62"/>
                  </a:cubicBezTo>
                  <a:cubicBezTo>
                    <a:pt x="98" y="74"/>
                    <a:pt x="109" y="85"/>
                    <a:pt x="123" y="85"/>
                  </a:cubicBezTo>
                  <a:cubicBezTo>
                    <a:pt x="133" y="85"/>
                    <a:pt x="141" y="80"/>
                    <a:pt x="146" y="72"/>
                  </a:cubicBezTo>
                  <a:lnTo>
                    <a:pt x="244" y="72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11">
              <a:extLst>
                <a:ext uri="{FF2B5EF4-FFF2-40B4-BE49-F238E27FC236}">
                  <a16:creationId xmlns:a16="http://schemas.microsoft.com/office/drawing/2014/main" id="{0CBA8E29-AE21-458E-BE44-B1420EBFF626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1427" y="2257525"/>
              <a:ext cx="735716" cy="321796"/>
            </a:xfrm>
            <a:custGeom>
              <a:avLst/>
              <a:gdLst>
                <a:gd name="T0" fmla="*/ 192 w 247"/>
                <a:gd name="T1" fmla="*/ 56 h 108"/>
                <a:gd name="T2" fmla="*/ 247 w 247"/>
                <a:gd name="T3" fmla="*/ 108 h 108"/>
                <a:gd name="T4" fmla="*/ 135 w 247"/>
                <a:gd name="T5" fmla="*/ 108 h 108"/>
                <a:gd name="T6" fmla="*/ 101 w 247"/>
                <a:gd name="T7" fmla="*/ 73 h 108"/>
                <a:gd name="T8" fmla="*/ 117 w 247"/>
                <a:gd name="T9" fmla="*/ 73 h 108"/>
                <a:gd name="T10" fmla="*/ 137 w 247"/>
                <a:gd name="T11" fmla="*/ 54 h 108"/>
                <a:gd name="T12" fmla="*/ 117 w 247"/>
                <a:gd name="T13" fmla="*/ 34 h 108"/>
                <a:gd name="T14" fmla="*/ 94 w 247"/>
                <a:gd name="T15" fmla="*/ 34 h 108"/>
                <a:gd name="T16" fmla="*/ 94 w 247"/>
                <a:gd name="T17" fmla="*/ 108 h 108"/>
                <a:gd name="T18" fmla="*/ 0 w 247"/>
                <a:gd name="T19" fmla="*/ 108 h 108"/>
                <a:gd name="T20" fmla="*/ 0 w 247"/>
                <a:gd name="T21" fmla="*/ 0 h 108"/>
                <a:gd name="T22" fmla="*/ 204 w 247"/>
                <a:gd name="T23" fmla="*/ 0 h 108"/>
                <a:gd name="T24" fmla="*/ 235 w 247"/>
                <a:gd name="T25" fmla="*/ 29 h 108"/>
                <a:gd name="T26" fmla="*/ 204 w 247"/>
                <a:gd name="T27" fmla="*/ 56 h 108"/>
                <a:gd name="T28" fmla="*/ 192 w 247"/>
                <a:gd name="T29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108">
                  <a:moveTo>
                    <a:pt x="192" y="56"/>
                  </a:moveTo>
                  <a:cubicBezTo>
                    <a:pt x="247" y="108"/>
                    <a:pt x="247" y="108"/>
                    <a:pt x="247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28" y="73"/>
                    <a:pt x="137" y="64"/>
                    <a:pt x="137" y="54"/>
                  </a:cubicBezTo>
                  <a:cubicBezTo>
                    <a:pt x="137" y="44"/>
                    <a:pt x="129" y="34"/>
                    <a:pt x="117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22" y="0"/>
                    <a:pt x="235" y="13"/>
                    <a:pt x="235" y="29"/>
                  </a:cubicBezTo>
                  <a:cubicBezTo>
                    <a:pt x="235" y="44"/>
                    <a:pt x="222" y="56"/>
                    <a:pt x="204" y="56"/>
                  </a:cubicBezTo>
                  <a:lnTo>
                    <a:pt x="192" y="56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12">
              <a:extLst>
                <a:ext uri="{FF2B5EF4-FFF2-40B4-BE49-F238E27FC236}">
                  <a16:creationId xmlns:a16="http://schemas.microsoft.com/office/drawing/2014/main" id="{122719CD-BA7D-4B11-B0C4-C05F00AEA5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9402" y="2257525"/>
              <a:ext cx="687762" cy="341988"/>
            </a:xfrm>
            <a:custGeom>
              <a:avLst/>
              <a:gdLst>
                <a:gd name="T0" fmla="*/ 92 w 231"/>
                <a:gd name="T1" fmla="*/ 0 h 115"/>
                <a:gd name="T2" fmla="*/ 92 w 231"/>
                <a:gd name="T3" fmla="*/ 41 h 115"/>
                <a:gd name="T4" fmla="*/ 116 w 231"/>
                <a:gd name="T5" fmla="*/ 64 h 115"/>
                <a:gd name="T6" fmla="*/ 140 w 231"/>
                <a:gd name="T7" fmla="*/ 41 h 115"/>
                <a:gd name="T8" fmla="*/ 140 w 231"/>
                <a:gd name="T9" fmla="*/ 0 h 115"/>
                <a:gd name="T10" fmla="*/ 231 w 231"/>
                <a:gd name="T11" fmla="*/ 0 h 115"/>
                <a:gd name="T12" fmla="*/ 231 w 231"/>
                <a:gd name="T13" fmla="*/ 64 h 115"/>
                <a:gd name="T14" fmla="*/ 116 w 231"/>
                <a:gd name="T15" fmla="*/ 113 h 115"/>
                <a:gd name="T16" fmla="*/ 0 w 231"/>
                <a:gd name="T17" fmla="*/ 60 h 115"/>
                <a:gd name="T18" fmla="*/ 0 w 231"/>
                <a:gd name="T19" fmla="*/ 0 h 115"/>
                <a:gd name="T20" fmla="*/ 92 w 231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15">
                  <a:moveTo>
                    <a:pt x="92" y="0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59"/>
                    <a:pt x="103" y="64"/>
                    <a:pt x="116" y="64"/>
                  </a:cubicBezTo>
                  <a:cubicBezTo>
                    <a:pt x="129" y="64"/>
                    <a:pt x="141" y="58"/>
                    <a:pt x="140" y="41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29" y="95"/>
                    <a:pt x="182" y="115"/>
                    <a:pt x="116" y="113"/>
                  </a:cubicBezTo>
                  <a:cubicBezTo>
                    <a:pt x="47" y="115"/>
                    <a:pt x="0" y="94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13">
              <a:extLst>
                <a:ext uri="{FF2B5EF4-FFF2-40B4-BE49-F238E27FC236}">
                  <a16:creationId xmlns:a16="http://schemas.microsoft.com/office/drawing/2014/main" id="{924594AC-DCFA-4479-99B7-7C953C6702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6306" y="2257525"/>
              <a:ext cx="672618" cy="321796"/>
            </a:xfrm>
            <a:custGeom>
              <a:avLst/>
              <a:gdLst>
                <a:gd name="T0" fmla="*/ 0 w 533"/>
                <a:gd name="T1" fmla="*/ 0 h 255"/>
                <a:gd name="T2" fmla="*/ 0 w 533"/>
                <a:gd name="T3" fmla="*/ 125 h 255"/>
                <a:gd name="T4" fmla="*/ 155 w 533"/>
                <a:gd name="T5" fmla="*/ 125 h 255"/>
                <a:gd name="T6" fmla="*/ 155 w 533"/>
                <a:gd name="T7" fmla="*/ 255 h 255"/>
                <a:gd name="T8" fmla="*/ 375 w 533"/>
                <a:gd name="T9" fmla="*/ 255 h 255"/>
                <a:gd name="T10" fmla="*/ 375 w 533"/>
                <a:gd name="T11" fmla="*/ 125 h 255"/>
                <a:gd name="T12" fmla="*/ 533 w 533"/>
                <a:gd name="T13" fmla="*/ 125 h 255"/>
                <a:gd name="T14" fmla="*/ 533 w 533"/>
                <a:gd name="T15" fmla="*/ 0 h 255"/>
                <a:gd name="T16" fmla="*/ 0 w 533"/>
                <a:gd name="T1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3" h="255">
                  <a:moveTo>
                    <a:pt x="0" y="0"/>
                  </a:moveTo>
                  <a:lnTo>
                    <a:pt x="0" y="125"/>
                  </a:lnTo>
                  <a:lnTo>
                    <a:pt x="155" y="125"/>
                  </a:lnTo>
                  <a:lnTo>
                    <a:pt x="155" y="255"/>
                  </a:lnTo>
                  <a:lnTo>
                    <a:pt x="375" y="255"/>
                  </a:lnTo>
                  <a:lnTo>
                    <a:pt x="375" y="125"/>
                  </a:lnTo>
                  <a:lnTo>
                    <a:pt x="533" y="125"/>
                  </a:lnTo>
                  <a:lnTo>
                    <a:pt x="5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14">
              <a:extLst>
                <a:ext uri="{FF2B5EF4-FFF2-40B4-BE49-F238E27FC236}">
                  <a16:creationId xmlns:a16="http://schemas.microsoft.com/office/drawing/2014/main" id="{A51C0F84-5357-467F-B904-A69FD1A1732F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5669" y="2257525"/>
              <a:ext cx="742025" cy="321796"/>
            </a:xfrm>
            <a:custGeom>
              <a:avLst/>
              <a:gdLst>
                <a:gd name="T0" fmla="*/ 344 w 588"/>
                <a:gd name="T1" fmla="*/ 0 h 255"/>
                <a:gd name="T2" fmla="*/ 224 w 588"/>
                <a:gd name="T3" fmla="*/ 111 h 255"/>
                <a:gd name="T4" fmla="*/ 224 w 588"/>
                <a:gd name="T5" fmla="*/ 0 h 255"/>
                <a:gd name="T6" fmla="*/ 0 w 588"/>
                <a:gd name="T7" fmla="*/ 0 h 255"/>
                <a:gd name="T8" fmla="*/ 0 w 588"/>
                <a:gd name="T9" fmla="*/ 255 h 255"/>
                <a:gd name="T10" fmla="*/ 224 w 588"/>
                <a:gd name="T11" fmla="*/ 255 h 255"/>
                <a:gd name="T12" fmla="*/ 224 w 588"/>
                <a:gd name="T13" fmla="*/ 146 h 255"/>
                <a:gd name="T14" fmla="*/ 335 w 588"/>
                <a:gd name="T15" fmla="*/ 255 h 255"/>
                <a:gd name="T16" fmla="*/ 588 w 588"/>
                <a:gd name="T17" fmla="*/ 255 h 255"/>
                <a:gd name="T18" fmla="*/ 455 w 588"/>
                <a:gd name="T19" fmla="*/ 122 h 255"/>
                <a:gd name="T20" fmla="*/ 585 w 588"/>
                <a:gd name="T21" fmla="*/ 0 h 255"/>
                <a:gd name="T22" fmla="*/ 344 w 588"/>
                <a:gd name="T2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255">
                  <a:moveTo>
                    <a:pt x="344" y="0"/>
                  </a:moveTo>
                  <a:lnTo>
                    <a:pt x="224" y="111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0" y="255"/>
                  </a:lnTo>
                  <a:lnTo>
                    <a:pt x="224" y="255"/>
                  </a:lnTo>
                  <a:lnTo>
                    <a:pt x="224" y="146"/>
                  </a:lnTo>
                  <a:lnTo>
                    <a:pt x="335" y="255"/>
                  </a:lnTo>
                  <a:lnTo>
                    <a:pt x="588" y="255"/>
                  </a:lnTo>
                  <a:lnTo>
                    <a:pt x="455" y="122"/>
                  </a:lnTo>
                  <a:lnTo>
                    <a:pt x="585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3" name="Gleichschenkliges Dreieck 292">
            <a:extLst>
              <a:ext uri="{FF2B5EF4-FFF2-40B4-BE49-F238E27FC236}">
                <a16:creationId xmlns:a16="http://schemas.microsoft.com/office/drawing/2014/main" id="{2C0A2A50-4541-42B2-95CD-53E59B496F6A}"/>
              </a:ext>
            </a:extLst>
          </p:cNvPr>
          <p:cNvSpPr/>
          <p:nvPr/>
        </p:nvSpPr>
        <p:spPr bwMode="gray">
          <a:xfrm rot="10800000" flipV="1">
            <a:off x="466511" y="2831995"/>
            <a:ext cx="170850" cy="143211"/>
          </a:xfrm>
          <a:prstGeom prst="triangle">
            <a:avLst>
              <a:gd name="adj" fmla="val 0"/>
            </a:avLst>
          </a:prstGeom>
          <a:solidFill>
            <a:srgbClr val="461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4" name="Rechteck 293">
            <a:extLst>
              <a:ext uri="{FF2B5EF4-FFF2-40B4-BE49-F238E27FC236}">
                <a16:creationId xmlns:a16="http://schemas.microsoft.com/office/drawing/2014/main" id="{E0BF2843-58F8-4937-8D8A-F299CC185319}"/>
              </a:ext>
            </a:extLst>
          </p:cNvPr>
          <p:cNvSpPr/>
          <p:nvPr/>
        </p:nvSpPr>
        <p:spPr bwMode="gray">
          <a:xfrm>
            <a:off x="531646" y="1140045"/>
            <a:ext cx="1962150" cy="340449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5" name="Rechteck 294">
            <a:extLst>
              <a:ext uri="{FF2B5EF4-FFF2-40B4-BE49-F238E27FC236}">
                <a16:creationId xmlns:a16="http://schemas.microsoft.com/office/drawing/2014/main" id="{9AB49AD4-F408-478C-8F43-6D48E436AB34}"/>
              </a:ext>
            </a:extLst>
          </p:cNvPr>
          <p:cNvSpPr/>
          <p:nvPr/>
        </p:nvSpPr>
        <p:spPr bwMode="gray">
          <a:xfrm flipH="1">
            <a:off x="466249" y="2973911"/>
            <a:ext cx="1436016" cy="211137"/>
          </a:xfrm>
          <a:prstGeom prst="rect">
            <a:avLst/>
          </a:prstGeom>
          <a:solidFill>
            <a:srgbClr val="6E2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10800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Dereń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9" name="Rechteck 268">
            <a:extLst>
              <a:ext uri="{FF2B5EF4-FFF2-40B4-BE49-F238E27FC236}">
                <a16:creationId xmlns:a16="http://schemas.microsoft.com/office/drawing/2014/main" id="{819DB62B-E950-46E0-825E-167A6074845A}"/>
              </a:ext>
            </a:extLst>
          </p:cNvPr>
          <p:cNvSpPr/>
          <p:nvPr/>
        </p:nvSpPr>
        <p:spPr bwMode="gray">
          <a:xfrm>
            <a:off x="697065" y="3446895"/>
            <a:ext cx="1677698" cy="31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Dyrektor Techniczny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TURCK Polska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Rechteck 275">
            <a:extLst>
              <a:ext uri="{FF2B5EF4-FFF2-40B4-BE49-F238E27FC236}">
                <a16:creationId xmlns:a16="http://schemas.microsoft.com/office/drawing/2014/main" id="{A96414FE-4E5F-450B-AC91-02CB9B3C5871}"/>
              </a:ext>
            </a:extLst>
          </p:cNvPr>
          <p:cNvSpPr/>
          <p:nvPr/>
        </p:nvSpPr>
        <p:spPr bwMode="gray">
          <a:xfrm>
            <a:off x="697065" y="4019950"/>
            <a:ext cx="1538259" cy="31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r>
              <a:rPr lang="pl-PL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8 692 486 222</a:t>
            </a: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pl-PL" sz="1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ndrzej.deren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@turck.com</a:t>
            </a:r>
          </a:p>
        </p:txBody>
      </p:sp>
      <p:pic>
        <p:nvPicPr>
          <p:cNvPr id="4" name="Obraz 3" descr="Obraz zawierający osoba, mężczyzna, kostium, kurtka&#10;&#10;Opis wygenerowany automatycznie">
            <a:extLst>
              <a:ext uri="{FF2B5EF4-FFF2-40B4-BE49-F238E27FC236}">
                <a16:creationId xmlns:a16="http://schemas.microsoft.com/office/drawing/2014/main" id="{3742DB6C-882D-4D2B-B189-01617A727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6" b="21679"/>
          <a:stretch/>
        </p:blipFill>
        <p:spPr>
          <a:xfrm>
            <a:off x="741639" y="1232445"/>
            <a:ext cx="1449109" cy="1575376"/>
          </a:xfrm>
          <a:prstGeom prst="rect">
            <a:avLst/>
          </a:prstGeom>
        </p:spPr>
      </p:pic>
      <p:sp>
        <p:nvSpPr>
          <p:cNvPr id="270" name="Textfeld 269">
            <a:extLst>
              <a:ext uri="{FF2B5EF4-FFF2-40B4-BE49-F238E27FC236}">
                <a16:creationId xmlns:a16="http://schemas.microsoft.com/office/drawing/2014/main" id="{65C14032-FA21-4FC9-A1EA-04CEB84193FF}"/>
              </a:ext>
            </a:extLst>
          </p:cNvPr>
          <p:cNvSpPr txBox="1"/>
          <p:nvPr/>
        </p:nvSpPr>
        <p:spPr bwMode="gray">
          <a:xfrm>
            <a:off x="2060653" y="2283718"/>
            <a:ext cx="4831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hteck 214">
            <a:extLst>
              <a:ext uri="{FF2B5EF4-FFF2-40B4-BE49-F238E27FC236}">
                <a16:creationId xmlns:a16="http://schemas.microsoft.com/office/drawing/2014/main" id="{56AB3E21-B932-4B80-9B3D-78636BF4F022}"/>
              </a:ext>
            </a:extLst>
          </p:cNvPr>
          <p:cNvSpPr/>
          <p:nvPr/>
        </p:nvSpPr>
        <p:spPr bwMode="gray">
          <a:xfrm>
            <a:off x="3923466" y="3238254"/>
            <a:ext cx="4361564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WWW.TURCK.PL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3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107">
            <a:extLst>
              <a:ext uri="{FF2B5EF4-FFF2-40B4-BE49-F238E27FC236}">
                <a16:creationId xmlns:a16="http://schemas.microsoft.com/office/drawing/2014/main" id="{B792DD3C-6834-4C05-BE41-EB121A48E5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06567" y="2834617"/>
            <a:ext cx="5779480" cy="3347004"/>
          </a:xfrm>
          <a:prstGeom prst="rect">
            <a:avLst/>
          </a:prstGeom>
        </p:spPr>
      </p:pic>
      <p:sp>
        <p:nvSpPr>
          <p:cNvPr id="97" name="Rechteck 96">
            <a:extLst>
              <a:ext uri="{FF2B5EF4-FFF2-40B4-BE49-F238E27FC236}">
                <a16:creationId xmlns:a16="http://schemas.microsoft.com/office/drawing/2014/main" id="{C646FAF4-E435-43C8-B72A-FA4D03C1F7E5}"/>
              </a:ext>
            </a:extLst>
          </p:cNvPr>
          <p:cNvSpPr/>
          <p:nvPr/>
        </p:nvSpPr>
        <p:spPr bwMode="gray">
          <a:xfrm>
            <a:off x="0" y="0"/>
            <a:ext cx="9143999" cy="326571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15">
            <a:extLst>
              <a:ext uri="{FF2B5EF4-FFF2-40B4-BE49-F238E27FC236}">
                <a16:creationId xmlns:a16="http://schemas.microsoft.com/office/drawing/2014/main" id="{F5AF73F3-130F-4241-BC7E-F57533A4D718}"/>
              </a:ext>
            </a:extLst>
          </p:cNvPr>
          <p:cNvSpPr>
            <a:spLocks noEditPoints="1"/>
          </p:cNvSpPr>
          <p:nvPr/>
        </p:nvSpPr>
        <p:spPr bwMode="gray">
          <a:xfrm>
            <a:off x="2425111" y="1980056"/>
            <a:ext cx="5066987" cy="290728"/>
          </a:xfrm>
          <a:custGeom>
            <a:avLst/>
            <a:gdLst>
              <a:gd name="T0" fmla="*/ 1034 w 1034"/>
              <a:gd name="T1" fmla="*/ 18 h 59"/>
              <a:gd name="T2" fmla="*/ 1018 w 1034"/>
              <a:gd name="T3" fmla="*/ 58 h 59"/>
              <a:gd name="T4" fmla="*/ 993 w 1034"/>
              <a:gd name="T5" fmla="*/ 18 h 59"/>
              <a:gd name="T6" fmla="*/ 1008 w 1034"/>
              <a:gd name="T7" fmla="*/ 38 h 59"/>
              <a:gd name="T8" fmla="*/ 962 w 1034"/>
              <a:gd name="T9" fmla="*/ 58 h 59"/>
              <a:gd name="T10" fmla="*/ 934 w 1034"/>
              <a:gd name="T11" fmla="*/ 19 h 59"/>
              <a:gd name="T12" fmla="*/ 911 w 1034"/>
              <a:gd name="T13" fmla="*/ 22 h 59"/>
              <a:gd name="T14" fmla="*/ 915 w 1034"/>
              <a:gd name="T15" fmla="*/ 47 h 59"/>
              <a:gd name="T16" fmla="*/ 883 w 1034"/>
              <a:gd name="T17" fmla="*/ 58 h 59"/>
              <a:gd name="T18" fmla="*/ 898 w 1034"/>
              <a:gd name="T19" fmla="*/ 18 h 59"/>
              <a:gd name="T20" fmla="*/ 867 w 1034"/>
              <a:gd name="T21" fmla="*/ 45 h 59"/>
              <a:gd name="T22" fmla="*/ 857 w 1034"/>
              <a:gd name="T23" fmla="*/ 18 h 59"/>
              <a:gd name="T24" fmla="*/ 854 w 1034"/>
              <a:gd name="T25" fmla="*/ 59 h 59"/>
              <a:gd name="T26" fmla="*/ 812 w 1034"/>
              <a:gd name="T27" fmla="*/ 6 h 59"/>
              <a:gd name="T28" fmla="*/ 812 w 1034"/>
              <a:gd name="T29" fmla="*/ 58 h 59"/>
              <a:gd name="T30" fmla="*/ 808 w 1034"/>
              <a:gd name="T31" fmla="*/ 3 h 59"/>
              <a:gd name="T32" fmla="*/ 773 w 1034"/>
              <a:gd name="T33" fmla="*/ 35 h 59"/>
              <a:gd name="T34" fmla="*/ 750 w 1034"/>
              <a:gd name="T35" fmla="*/ 19 h 59"/>
              <a:gd name="T36" fmla="*/ 704 w 1034"/>
              <a:gd name="T37" fmla="*/ 38 h 59"/>
              <a:gd name="T38" fmla="*/ 688 w 1034"/>
              <a:gd name="T39" fmla="*/ 4 h 59"/>
              <a:gd name="T40" fmla="*/ 686 w 1034"/>
              <a:gd name="T41" fmla="*/ 58 h 59"/>
              <a:gd name="T42" fmla="*/ 662 w 1034"/>
              <a:gd name="T43" fmla="*/ 22 h 59"/>
              <a:gd name="T44" fmla="*/ 666 w 1034"/>
              <a:gd name="T45" fmla="*/ 47 h 59"/>
              <a:gd name="T46" fmla="*/ 644 w 1034"/>
              <a:gd name="T47" fmla="*/ 45 h 59"/>
              <a:gd name="T48" fmla="*/ 635 w 1034"/>
              <a:gd name="T49" fmla="*/ 18 h 59"/>
              <a:gd name="T50" fmla="*/ 632 w 1034"/>
              <a:gd name="T51" fmla="*/ 59 h 59"/>
              <a:gd name="T52" fmla="*/ 557 w 1034"/>
              <a:gd name="T53" fmla="*/ 58 h 59"/>
              <a:gd name="T54" fmla="*/ 586 w 1034"/>
              <a:gd name="T55" fmla="*/ 58 h 59"/>
              <a:gd name="T56" fmla="*/ 611 w 1034"/>
              <a:gd name="T57" fmla="*/ 35 h 59"/>
              <a:gd name="T58" fmla="*/ 561 w 1034"/>
              <a:gd name="T59" fmla="*/ 26 h 59"/>
              <a:gd name="T60" fmla="*/ 529 w 1034"/>
              <a:gd name="T61" fmla="*/ 55 h 59"/>
              <a:gd name="T62" fmla="*/ 529 w 1034"/>
              <a:gd name="T63" fmla="*/ 18 h 59"/>
              <a:gd name="T64" fmla="*/ 493 w 1034"/>
              <a:gd name="T65" fmla="*/ 56 h 59"/>
              <a:gd name="T66" fmla="*/ 506 w 1034"/>
              <a:gd name="T67" fmla="*/ 22 h 59"/>
              <a:gd name="T68" fmla="*/ 472 w 1034"/>
              <a:gd name="T69" fmla="*/ 43 h 59"/>
              <a:gd name="T70" fmla="*/ 459 w 1034"/>
              <a:gd name="T71" fmla="*/ 59 h 59"/>
              <a:gd name="T72" fmla="*/ 407 w 1034"/>
              <a:gd name="T73" fmla="*/ 35 h 59"/>
              <a:gd name="T74" fmla="*/ 427 w 1034"/>
              <a:gd name="T75" fmla="*/ 39 h 59"/>
              <a:gd name="T76" fmla="*/ 406 w 1034"/>
              <a:gd name="T77" fmla="*/ 39 h 59"/>
              <a:gd name="T78" fmla="*/ 347 w 1034"/>
              <a:gd name="T79" fmla="*/ 45 h 59"/>
              <a:gd name="T80" fmla="*/ 338 w 1034"/>
              <a:gd name="T81" fmla="*/ 18 h 59"/>
              <a:gd name="T82" fmla="*/ 335 w 1034"/>
              <a:gd name="T83" fmla="*/ 59 h 59"/>
              <a:gd name="T84" fmla="*/ 286 w 1034"/>
              <a:gd name="T85" fmla="*/ 35 h 59"/>
              <a:gd name="T86" fmla="*/ 286 w 1034"/>
              <a:gd name="T87" fmla="*/ 35 h 59"/>
              <a:gd name="T88" fmla="*/ 317 w 1034"/>
              <a:gd name="T89" fmla="*/ 38 h 59"/>
              <a:gd name="T90" fmla="*/ 254 w 1034"/>
              <a:gd name="T91" fmla="*/ 21 h 59"/>
              <a:gd name="T92" fmla="*/ 253 w 1034"/>
              <a:gd name="T93" fmla="*/ 59 h 59"/>
              <a:gd name="T94" fmla="*/ 221 w 1034"/>
              <a:gd name="T95" fmla="*/ 58 h 59"/>
              <a:gd name="T96" fmla="*/ 171 w 1034"/>
              <a:gd name="T97" fmla="*/ 30 h 59"/>
              <a:gd name="T98" fmla="*/ 194 w 1034"/>
              <a:gd name="T99" fmla="*/ 58 h 59"/>
              <a:gd name="T100" fmla="*/ 143 w 1034"/>
              <a:gd name="T101" fmla="*/ 22 h 59"/>
              <a:gd name="T102" fmla="*/ 128 w 1034"/>
              <a:gd name="T103" fmla="*/ 19 h 59"/>
              <a:gd name="T104" fmla="*/ 99 w 1034"/>
              <a:gd name="T105" fmla="*/ 55 h 59"/>
              <a:gd name="T106" fmla="*/ 112 w 1034"/>
              <a:gd name="T107" fmla="*/ 51 h 59"/>
              <a:gd name="T108" fmla="*/ 57 w 1034"/>
              <a:gd name="T109" fmla="*/ 55 h 59"/>
              <a:gd name="T110" fmla="*/ 57 w 1034"/>
              <a:gd name="T111" fmla="*/ 18 h 59"/>
              <a:gd name="T112" fmla="*/ 20 w 1034"/>
              <a:gd name="T113" fmla="*/ 3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4" h="59">
                <a:moveTo>
                  <a:pt x="1018" y="58"/>
                </a:moveTo>
                <a:cubicBezTo>
                  <a:pt x="1022" y="58"/>
                  <a:pt x="1022" y="58"/>
                  <a:pt x="1022" y="58"/>
                </a:cubicBezTo>
                <a:cubicBezTo>
                  <a:pt x="1022" y="36"/>
                  <a:pt x="1022" y="36"/>
                  <a:pt x="1022" y="36"/>
                </a:cubicBezTo>
                <a:cubicBezTo>
                  <a:pt x="1022" y="35"/>
                  <a:pt x="1022" y="34"/>
                  <a:pt x="1022" y="32"/>
                </a:cubicBezTo>
                <a:cubicBezTo>
                  <a:pt x="1023" y="26"/>
                  <a:pt x="1027" y="22"/>
                  <a:pt x="1032" y="22"/>
                </a:cubicBezTo>
                <a:cubicBezTo>
                  <a:pt x="1033" y="22"/>
                  <a:pt x="1034" y="22"/>
                  <a:pt x="1034" y="22"/>
                </a:cubicBezTo>
                <a:cubicBezTo>
                  <a:pt x="1034" y="18"/>
                  <a:pt x="1034" y="18"/>
                  <a:pt x="1034" y="18"/>
                </a:cubicBezTo>
                <a:cubicBezTo>
                  <a:pt x="1034" y="18"/>
                  <a:pt x="1033" y="18"/>
                  <a:pt x="1033" y="18"/>
                </a:cubicBezTo>
                <a:cubicBezTo>
                  <a:pt x="1027" y="18"/>
                  <a:pt x="1023" y="22"/>
                  <a:pt x="1021" y="27"/>
                </a:cubicBezTo>
                <a:cubicBezTo>
                  <a:pt x="1021" y="27"/>
                  <a:pt x="1021" y="27"/>
                  <a:pt x="1021" y="27"/>
                </a:cubicBezTo>
                <a:cubicBezTo>
                  <a:pt x="1021" y="19"/>
                  <a:pt x="1021" y="19"/>
                  <a:pt x="1021" y="19"/>
                </a:cubicBezTo>
                <a:cubicBezTo>
                  <a:pt x="1018" y="19"/>
                  <a:pt x="1018" y="19"/>
                  <a:pt x="1018" y="19"/>
                </a:cubicBezTo>
                <a:cubicBezTo>
                  <a:pt x="1018" y="22"/>
                  <a:pt x="1018" y="26"/>
                  <a:pt x="1018" y="30"/>
                </a:cubicBezTo>
                <a:lnTo>
                  <a:pt x="1018" y="58"/>
                </a:lnTo>
                <a:close/>
                <a:moveTo>
                  <a:pt x="979" y="35"/>
                </a:moveTo>
                <a:cubicBezTo>
                  <a:pt x="980" y="29"/>
                  <a:pt x="984" y="21"/>
                  <a:pt x="992" y="21"/>
                </a:cubicBezTo>
                <a:cubicBezTo>
                  <a:pt x="1002" y="21"/>
                  <a:pt x="1004" y="29"/>
                  <a:pt x="1004" y="35"/>
                </a:cubicBezTo>
                <a:lnTo>
                  <a:pt x="979" y="35"/>
                </a:lnTo>
                <a:close/>
                <a:moveTo>
                  <a:pt x="1008" y="38"/>
                </a:moveTo>
                <a:cubicBezTo>
                  <a:pt x="1008" y="37"/>
                  <a:pt x="1008" y="36"/>
                  <a:pt x="1008" y="35"/>
                </a:cubicBezTo>
                <a:cubicBezTo>
                  <a:pt x="1008" y="30"/>
                  <a:pt x="1005" y="18"/>
                  <a:pt x="993" y="18"/>
                </a:cubicBezTo>
                <a:cubicBezTo>
                  <a:pt x="983" y="18"/>
                  <a:pt x="975" y="26"/>
                  <a:pt x="975" y="39"/>
                </a:cubicBezTo>
                <a:cubicBezTo>
                  <a:pt x="975" y="50"/>
                  <a:pt x="982" y="59"/>
                  <a:pt x="993" y="59"/>
                </a:cubicBezTo>
                <a:cubicBezTo>
                  <a:pt x="1000" y="59"/>
                  <a:pt x="1004" y="57"/>
                  <a:pt x="1006" y="56"/>
                </a:cubicBezTo>
                <a:cubicBezTo>
                  <a:pt x="1005" y="53"/>
                  <a:pt x="1005" y="53"/>
                  <a:pt x="1005" y="53"/>
                </a:cubicBezTo>
                <a:cubicBezTo>
                  <a:pt x="1002" y="54"/>
                  <a:pt x="1000" y="55"/>
                  <a:pt x="994" y="55"/>
                </a:cubicBezTo>
                <a:cubicBezTo>
                  <a:pt x="986" y="55"/>
                  <a:pt x="979" y="50"/>
                  <a:pt x="979" y="38"/>
                </a:cubicBezTo>
                <a:lnTo>
                  <a:pt x="1008" y="38"/>
                </a:lnTo>
                <a:close/>
                <a:moveTo>
                  <a:pt x="935" y="58"/>
                </a:moveTo>
                <a:cubicBezTo>
                  <a:pt x="939" y="58"/>
                  <a:pt x="939" y="58"/>
                  <a:pt x="939" y="58"/>
                </a:cubicBezTo>
                <a:cubicBezTo>
                  <a:pt x="939" y="34"/>
                  <a:pt x="939" y="34"/>
                  <a:pt x="939" y="34"/>
                </a:cubicBezTo>
                <a:cubicBezTo>
                  <a:pt x="939" y="32"/>
                  <a:pt x="939" y="31"/>
                  <a:pt x="939" y="30"/>
                </a:cubicBezTo>
                <a:cubicBezTo>
                  <a:pt x="941" y="25"/>
                  <a:pt x="945" y="21"/>
                  <a:pt x="951" y="21"/>
                </a:cubicBezTo>
                <a:cubicBezTo>
                  <a:pt x="959" y="21"/>
                  <a:pt x="962" y="28"/>
                  <a:pt x="962" y="35"/>
                </a:cubicBezTo>
                <a:cubicBezTo>
                  <a:pt x="962" y="58"/>
                  <a:pt x="962" y="58"/>
                  <a:pt x="962" y="58"/>
                </a:cubicBezTo>
                <a:cubicBezTo>
                  <a:pt x="965" y="58"/>
                  <a:pt x="965" y="58"/>
                  <a:pt x="965" y="58"/>
                </a:cubicBezTo>
                <a:cubicBezTo>
                  <a:pt x="965" y="34"/>
                  <a:pt x="965" y="34"/>
                  <a:pt x="965" y="34"/>
                </a:cubicBezTo>
                <a:cubicBezTo>
                  <a:pt x="965" y="20"/>
                  <a:pt x="956" y="18"/>
                  <a:pt x="952" y="18"/>
                </a:cubicBezTo>
                <a:cubicBezTo>
                  <a:pt x="945" y="18"/>
                  <a:pt x="941" y="21"/>
                  <a:pt x="938" y="26"/>
                </a:cubicBezTo>
                <a:cubicBezTo>
                  <a:pt x="938" y="26"/>
                  <a:pt x="938" y="26"/>
                  <a:pt x="938" y="26"/>
                </a:cubicBezTo>
                <a:cubicBezTo>
                  <a:pt x="938" y="19"/>
                  <a:pt x="938" y="19"/>
                  <a:pt x="938" y="19"/>
                </a:cubicBezTo>
                <a:cubicBezTo>
                  <a:pt x="934" y="19"/>
                  <a:pt x="934" y="19"/>
                  <a:pt x="934" y="19"/>
                </a:cubicBezTo>
                <a:cubicBezTo>
                  <a:pt x="935" y="22"/>
                  <a:pt x="935" y="24"/>
                  <a:pt x="935" y="28"/>
                </a:cubicBezTo>
                <a:lnTo>
                  <a:pt x="935" y="58"/>
                </a:lnTo>
                <a:close/>
                <a:moveTo>
                  <a:pt x="911" y="11"/>
                </a:moveTo>
                <a:cubicBezTo>
                  <a:pt x="911" y="19"/>
                  <a:pt x="911" y="19"/>
                  <a:pt x="911" y="19"/>
                </a:cubicBezTo>
                <a:cubicBezTo>
                  <a:pt x="904" y="19"/>
                  <a:pt x="904" y="19"/>
                  <a:pt x="904" y="19"/>
                </a:cubicBezTo>
                <a:cubicBezTo>
                  <a:pt x="904" y="22"/>
                  <a:pt x="904" y="22"/>
                  <a:pt x="904" y="22"/>
                </a:cubicBezTo>
                <a:cubicBezTo>
                  <a:pt x="911" y="22"/>
                  <a:pt x="911" y="22"/>
                  <a:pt x="911" y="22"/>
                </a:cubicBezTo>
                <a:cubicBezTo>
                  <a:pt x="911" y="47"/>
                  <a:pt x="911" y="47"/>
                  <a:pt x="911" y="47"/>
                </a:cubicBezTo>
                <a:cubicBezTo>
                  <a:pt x="911" y="51"/>
                  <a:pt x="912" y="54"/>
                  <a:pt x="913" y="56"/>
                </a:cubicBezTo>
                <a:cubicBezTo>
                  <a:pt x="915" y="58"/>
                  <a:pt x="917" y="59"/>
                  <a:pt x="920" y="59"/>
                </a:cubicBezTo>
                <a:cubicBezTo>
                  <a:pt x="922" y="59"/>
                  <a:pt x="924" y="58"/>
                  <a:pt x="926" y="58"/>
                </a:cubicBezTo>
                <a:cubicBezTo>
                  <a:pt x="925" y="55"/>
                  <a:pt x="925" y="55"/>
                  <a:pt x="925" y="55"/>
                </a:cubicBezTo>
                <a:cubicBezTo>
                  <a:pt x="924" y="55"/>
                  <a:pt x="923" y="55"/>
                  <a:pt x="921" y="55"/>
                </a:cubicBezTo>
                <a:cubicBezTo>
                  <a:pt x="916" y="55"/>
                  <a:pt x="915" y="52"/>
                  <a:pt x="915" y="47"/>
                </a:cubicBezTo>
                <a:cubicBezTo>
                  <a:pt x="915" y="22"/>
                  <a:pt x="915" y="22"/>
                  <a:pt x="915" y="22"/>
                </a:cubicBezTo>
                <a:cubicBezTo>
                  <a:pt x="926" y="22"/>
                  <a:pt x="926" y="22"/>
                  <a:pt x="926" y="22"/>
                </a:cubicBezTo>
                <a:cubicBezTo>
                  <a:pt x="926" y="19"/>
                  <a:pt x="926" y="19"/>
                  <a:pt x="926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10"/>
                  <a:pt x="915" y="10"/>
                  <a:pt x="915" y="10"/>
                </a:cubicBezTo>
                <a:lnTo>
                  <a:pt x="911" y="11"/>
                </a:lnTo>
                <a:close/>
                <a:moveTo>
                  <a:pt x="883" y="58"/>
                </a:moveTo>
                <a:cubicBezTo>
                  <a:pt x="887" y="58"/>
                  <a:pt x="887" y="58"/>
                  <a:pt x="887" y="58"/>
                </a:cubicBezTo>
                <a:cubicBezTo>
                  <a:pt x="887" y="36"/>
                  <a:pt x="887" y="36"/>
                  <a:pt x="887" y="36"/>
                </a:cubicBezTo>
                <a:cubicBezTo>
                  <a:pt x="887" y="35"/>
                  <a:pt x="887" y="34"/>
                  <a:pt x="887" y="32"/>
                </a:cubicBezTo>
                <a:cubicBezTo>
                  <a:pt x="889" y="26"/>
                  <a:pt x="892" y="22"/>
                  <a:pt x="898" y="22"/>
                </a:cubicBezTo>
                <a:cubicBezTo>
                  <a:pt x="898" y="22"/>
                  <a:pt x="899" y="22"/>
                  <a:pt x="900" y="22"/>
                </a:cubicBezTo>
                <a:cubicBezTo>
                  <a:pt x="900" y="18"/>
                  <a:pt x="900" y="18"/>
                  <a:pt x="900" y="18"/>
                </a:cubicBezTo>
                <a:cubicBezTo>
                  <a:pt x="899" y="18"/>
                  <a:pt x="899" y="18"/>
                  <a:pt x="898" y="18"/>
                </a:cubicBezTo>
                <a:cubicBezTo>
                  <a:pt x="893" y="18"/>
                  <a:pt x="889" y="22"/>
                  <a:pt x="887" y="27"/>
                </a:cubicBezTo>
                <a:cubicBezTo>
                  <a:pt x="887" y="27"/>
                  <a:pt x="887" y="27"/>
                  <a:pt x="887" y="27"/>
                </a:cubicBezTo>
                <a:cubicBezTo>
                  <a:pt x="887" y="19"/>
                  <a:pt x="887" y="19"/>
                  <a:pt x="887" y="19"/>
                </a:cubicBezTo>
                <a:cubicBezTo>
                  <a:pt x="883" y="19"/>
                  <a:pt x="883" y="19"/>
                  <a:pt x="883" y="19"/>
                </a:cubicBezTo>
                <a:cubicBezTo>
                  <a:pt x="883" y="22"/>
                  <a:pt x="883" y="26"/>
                  <a:pt x="883" y="30"/>
                </a:cubicBezTo>
                <a:lnTo>
                  <a:pt x="883" y="58"/>
                </a:lnTo>
                <a:close/>
                <a:moveTo>
                  <a:pt x="867" y="45"/>
                </a:moveTo>
                <a:cubicBezTo>
                  <a:pt x="867" y="46"/>
                  <a:pt x="867" y="47"/>
                  <a:pt x="866" y="48"/>
                </a:cubicBezTo>
                <a:cubicBezTo>
                  <a:pt x="865" y="51"/>
                  <a:pt x="861" y="55"/>
                  <a:pt x="855" y="55"/>
                </a:cubicBezTo>
                <a:cubicBezTo>
                  <a:pt x="851" y="55"/>
                  <a:pt x="847" y="53"/>
                  <a:pt x="847" y="47"/>
                </a:cubicBezTo>
                <a:cubicBezTo>
                  <a:pt x="847" y="38"/>
                  <a:pt x="858" y="37"/>
                  <a:pt x="867" y="37"/>
                </a:cubicBezTo>
                <a:lnTo>
                  <a:pt x="867" y="45"/>
                </a:lnTo>
                <a:close/>
                <a:moveTo>
                  <a:pt x="871" y="33"/>
                </a:moveTo>
                <a:cubicBezTo>
                  <a:pt x="871" y="26"/>
                  <a:pt x="869" y="18"/>
                  <a:pt x="857" y="18"/>
                </a:cubicBezTo>
                <a:cubicBezTo>
                  <a:pt x="854" y="18"/>
                  <a:pt x="849" y="19"/>
                  <a:pt x="846" y="21"/>
                </a:cubicBezTo>
                <a:cubicBezTo>
                  <a:pt x="847" y="24"/>
                  <a:pt x="847" y="24"/>
                  <a:pt x="847" y="24"/>
                </a:cubicBezTo>
                <a:cubicBezTo>
                  <a:pt x="850" y="22"/>
                  <a:pt x="853" y="21"/>
                  <a:pt x="857" y="21"/>
                </a:cubicBezTo>
                <a:cubicBezTo>
                  <a:pt x="866" y="21"/>
                  <a:pt x="867" y="29"/>
                  <a:pt x="867" y="33"/>
                </a:cubicBezTo>
                <a:cubicBezTo>
                  <a:pt x="867" y="34"/>
                  <a:pt x="867" y="34"/>
                  <a:pt x="867" y="34"/>
                </a:cubicBezTo>
                <a:cubicBezTo>
                  <a:pt x="851" y="33"/>
                  <a:pt x="843" y="39"/>
                  <a:pt x="843" y="48"/>
                </a:cubicBezTo>
                <a:cubicBezTo>
                  <a:pt x="843" y="53"/>
                  <a:pt x="847" y="59"/>
                  <a:pt x="854" y="59"/>
                </a:cubicBezTo>
                <a:cubicBezTo>
                  <a:pt x="861" y="59"/>
                  <a:pt x="865" y="55"/>
                  <a:pt x="867" y="52"/>
                </a:cubicBezTo>
                <a:cubicBezTo>
                  <a:pt x="867" y="52"/>
                  <a:pt x="867" y="52"/>
                  <a:pt x="867" y="52"/>
                </a:cubicBezTo>
                <a:cubicBezTo>
                  <a:pt x="868" y="58"/>
                  <a:pt x="868" y="58"/>
                  <a:pt x="868" y="58"/>
                </a:cubicBezTo>
                <a:cubicBezTo>
                  <a:pt x="871" y="58"/>
                  <a:pt x="871" y="58"/>
                  <a:pt x="871" y="58"/>
                </a:cubicBezTo>
                <a:cubicBezTo>
                  <a:pt x="871" y="55"/>
                  <a:pt x="871" y="52"/>
                  <a:pt x="871" y="48"/>
                </a:cubicBezTo>
                <a:lnTo>
                  <a:pt x="871" y="33"/>
                </a:lnTo>
                <a:close/>
                <a:moveTo>
                  <a:pt x="812" y="6"/>
                </a:moveTo>
                <a:cubicBezTo>
                  <a:pt x="813" y="6"/>
                  <a:pt x="816" y="6"/>
                  <a:pt x="820" y="6"/>
                </a:cubicBezTo>
                <a:cubicBezTo>
                  <a:pt x="828" y="6"/>
                  <a:pt x="835" y="10"/>
                  <a:pt x="835" y="18"/>
                </a:cubicBezTo>
                <a:cubicBezTo>
                  <a:pt x="835" y="27"/>
                  <a:pt x="829" y="32"/>
                  <a:pt x="819" y="32"/>
                </a:cubicBezTo>
                <a:cubicBezTo>
                  <a:pt x="816" y="32"/>
                  <a:pt x="814" y="31"/>
                  <a:pt x="812" y="31"/>
                </a:cubicBezTo>
                <a:lnTo>
                  <a:pt x="812" y="6"/>
                </a:lnTo>
                <a:close/>
                <a:moveTo>
                  <a:pt x="808" y="58"/>
                </a:moveTo>
                <a:cubicBezTo>
                  <a:pt x="812" y="58"/>
                  <a:pt x="812" y="58"/>
                  <a:pt x="812" y="58"/>
                </a:cubicBezTo>
                <a:cubicBezTo>
                  <a:pt x="812" y="34"/>
                  <a:pt x="812" y="34"/>
                  <a:pt x="812" y="34"/>
                </a:cubicBezTo>
                <a:cubicBezTo>
                  <a:pt x="814" y="35"/>
                  <a:pt x="816" y="35"/>
                  <a:pt x="818" y="35"/>
                </a:cubicBezTo>
                <a:cubicBezTo>
                  <a:pt x="825" y="35"/>
                  <a:pt x="831" y="33"/>
                  <a:pt x="835" y="29"/>
                </a:cubicBezTo>
                <a:cubicBezTo>
                  <a:pt x="837" y="26"/>
                  <a:pt x="838" y="23"/>
                  <a:pt x="838" y="18"/>
                </a:cubicBezTo>
                <a:cubicBezTo>
                  <a:pt x="838" y="13"/>
                  <a:pt x="837" y="10"/>
                  <a:pt x="834" y="7"/>
                </a:cubicBezTo>
                <a:cubicBezTo>
                  <a:pt x="831" y="4"/>
                  <a:pt x="826" y="2"/>
                  <a:pt x="820" y="2"/>
                </a:cubicBezTo>
                <a:cubicBezTo>
                  <a:pt x="815" y="2"/>
                  <a:pt x="811" y="3"/>
                  <a:pt x="808" y="3"/>
                </a:cubicBezTo>
                <a:lnTo>
                  <a:pt x="808" y="58"/>
                </a:lnTo>
                <a:close/>
                <a:moveTo>
                  <a:pt x="746" y="58"/>
                </a:moveTo>
                <a:cubicBezTo>
                  <a:pt x="750" y="58"/>
                  <a:pt x="750" y="58"/>
                  <a:pt x="750" y="58"/>
                </a:cubicBezTo>
                <a:cubicBezTo>
                  <a:pt x="750" y="34"/>
                  <a:pt x="750" y="34"/>
                  <a:pt x="750" y="34"/>
                </a:cubicBezTo>
                <a:cubicBezTo>
                  <a:pt x="750" y="32"/>
                  <a:pt x="750" y="31"/>
                  <a:pt x="751" y="30"/>
                </a:cubicBezTo>
                <a:cubicBezTo>
                  <a:pt x="752" y="25"/>
                  <a:pt x="757" y="21"/>
                  <a:pt x="762" y="21"/>
                </a:cubicBezTo>
                <a:cubicBezTo>
                  <a:pt x="771" y="21"/>
                  <a:pt x="773" y="28"/>
                  <a:pt x="773" y="35"/>
                </a:cubicBezTo>
                <a:cubicBezTo>
                  <a:pt x="773" y="58"/>
                  <a:pt x="773" y="58"/>
                  <a:pt x="773" y="58"/>
                </a:cubicBezTo>
                <a:cubicBezTo>
                  <a:pt x="777" y="58"/>
                  <a:pt x="777" y="58"/>
                  <a:pt x="777" y="58"/>
                </a:cubicBezTo>
                <a:cubicBezTo>
                  <a:pt x="777" y="34"/>
                  <a:pt x="777" y="34"/>
                  <a:pt x="777" y="34"/>
                </a:cubicBezTo>
                <a:cubicBezTo>
                  <a:pt x="777" y="20"/>
                  <a:pt x="767" y="18"/>
                  <a:pt x="764" y="18"/>
                </a:cubicBezTo>
                <a:cubicBezTo>
                  <a:pt x="757" y="18"/>
                  <a:pt x="752" y="21"/>
                  <a:pt x="750" y="26"/>
                </a:cubicBezTo>
                <a:cubicBezTo>
                  <a:pt x="750" y="26"/>
                  <a:pt x="750" y="26"/>
                  <a:pt x="750" y="26"/>
                </a:cubicBezTo>
                <a:cubicBezTo>
                  <a:pt x="750" y="19"/>
                  <a:pt x="750" y="19"/>
                  <a:pt x="750" y="19"/>
                </a:cubicBezTo>
                <a:cubicBezTo>
                  <a:pt x="746" y="19"/>
                  <a:pt x="746" y="19"/>
                  <a:pt x="746" y="19"/>
                </a:cubicBezTo>
                <a:cubicBezTo>
                  <a:pt x="746" y="22"/>
                  <a:pt x="746" y="24"/>
                  <a:pt x="746" y="28"/>
                </a:cubicBezTo>
                <a:lnTo>
                  <a:pt x="746" y="58"/>
                </a:lnTo>
                <a:close/>
                <a:moveTo>
                  <a:pt x="718" y="21"/>
                </a:moveTo>
                <a:cubicBezTo>
                  <a:pt x="728" y="21"/>
                  <a:pt x="733" y="31"/>
                  <a:pt x="733" y="38"/>
                </a:cubicBezTo>
                <a:cubicBezTo>
                  <a:pt x="733" y="48"/>
                  <a:pt x="726" y="55"/>
                  <a:pt x="718" y="55"/>
                </a:cubicBezTo>
                <a:cubicBezTo>
                  <a:pt x="710" y="55"/>
                  <a:pt x="704" y="48"/>
                  <a:pt x="704" y="38"/>
                </a:cubicBezTo>
                <a:cubicBezTo>
                  <a:pt x="704" y="30"/>
                  <a:pt x="708" y="21"/>
                  <a:pt x="718" y="21"/>
                </a:cubicBezTo>
                <a:moveTo>
                  <a:pt x="718" y="18"/>
                </a:moveTo>
                <a:cubicBezTo>
                  <a:pt x="709" y="18"/>
                  <a:pt x="700" y="25"/>
                  <a:pt x="700" y="39"/>
                </a:cubicBezTo>
                <a:cubicBezTo>
                  <a:pt x="700" y="51"/>
                  <a:pt x="708" y="59"/>
                  <a:pt x="718" y="59"/>
                </a:cubicBezTo>
                <a:cubicBezTo>
                  <a:pt x="726" y="59"/>
                  <a:pt x="736" y="52"/>
                  <a:pt x="736" y="38"/>
                </a:cubicBezTo>
                <a:cubicBezTo>
                  <a:pt x="736" y="26"/>
                  <a:pt x="729" y="18"/>
                  <a:pt x="718" y="18"/>
                </a:cubicBezTo>
                <a:moveTo>
                  <a:pt x="688" y="4"/>
                </a:moveTo>
                <a:cubicBezTo>
                  <a:pt x="686" y="4"/>
                  <a:pt x="685" y="6"/>
                  <a:pt x="685" y="7"/>
                </a:cubicBezTo>
                <a:cubicBezTo>
                  <a:pt x="685" y="9"/>
                  <a:pt x="686" y="11"/>
                  <a:pt x="688" y="11"/>
                </a:cubicBezTo>
                <a:cubicBezTo>
                  <a:pt x="690" y="11"/>
                  <a:pt x="691" y="9"/>
                  <a:pt x="691" y="7"/>
                </a:cubicBezTo>
                <a:cubicBezTo>
                  <a:pt x="691" y="6"/>
                  <a:pt x="690" y="4"/>
                  <a:pt x="688" y="4"/>
                </a:cubicBezTo>
                <a:moveTo>
                  <a:pt x="690" y="19"/>
                </a:moveTo>
                <a:cubicBezTo>
                  <a:pt x="686" y="19"/>
                  <a:pt x="686" y="19"/>
                  <a:pt x="686" y="19"/>
                </a:cubicBezTo>
                <a:cubicBezTo>
                  <a:pt x="686" y="58"/>
                  <a:pt x="686" y="58"/>
                  <a:pt x="686" y="58"/>
                </a:cubicBezTo>
                <a:cubicBezTo>
                  <a:pt x="690" y="58"/>
                  <a:pt x="690" y="58"/>
                  <a:pt x="690" y="58"/>
                </a:cubicBezTo>
                <a:lnTo>
                  <a:pt x="690" y="19"/>
                </a:lnTo>
                <a:close/>
                <a:moveTo>
                  <a:pt x="662" y="11"/>
                </a:moveTo>
                <a:cubicBezTo>
                  <a:pt x="662" y="19"/>
                  <a:pt x="662" y="19"/>
                  <a:pt x="662" y="19"/>
                </a:cubicBezTo>
                <a:cubicBezTo>
                  <a:pt x="656" y="19"/>
                  <a:pt x="656" y="19"/>
                  <a:pt x="656" y="19"/>
                </a:cubicBezTo>
                <a:cubicBezTo>
                  <a:pt x="656" y="22"/>
                  <a:pt x="656" y="22"/>
                  <a:pt x="656" y="22"/>
                </a:cubicBezTo>
                <a:cubicBezTo>
                  <a:pt x="662" y="22"/>
                  <a:pt x="662" y="22"/>
                  <a:pt x="662" y="22"/>
                </a:cubicBezTo>
                <a:cubicBezTo>
                  <a:pt x="662" y="47"/>
                  <a:pt x="662" y="47"/>
                  <a:pt x="662" y="47"/>
                </a:cubicBezTo>
                <a:cubicBezTo>
                  <a:pt x="662" y="51"/>
                  <a:pt x="663" y="54"/>
                  <a:pt x="665" y="56"/>
                </a:cubicBezTo>
                <a:cubicBezTo>
                  <a:pt x="666" y="58"/>
                  <a:pt x="669" y="59"/>
                  <a:pt x="671" y="59"/>
                </a:cubicBezTo>
                <a:cubicBezTo>
                  <a:pt x="674" y="59"/>
                  <a:pt x="676" y="58"/>
                  <a:pt x="677" y="58"/>
                </a:cubicBezTo>
                <a:cubicBezTo>
                  <a:pt x="676" y="55"/>
                  <a:pt x="676" y="55"/>
                  <a:pt x="676" y="55"/>
                </a:cubicBezTo>
                <a:cubicBezTo>
                  <a:pt x="675" y="55"/>
                  <a:pt x="674" y="55"/>
                  <a:pt x="672" y="55"/>
                </a:cubicBezTo>
                <a:cubicBezTo>
                  <a:pt x="668" y="55"/>
                  <a:pt x="666" y="52"/>
                  <a:pt x="666" y="47"/>
                </a:cubicBezTo>
                <a:cubicBezTo>
                  <a:pt x="666" y="22"/>
                  <a:pt x="666" y="22"/>
                  <a:pt x="666" y="22"/>
                </a:cubicBezTo>
                <a:cubicBezTo>
                  <a:pt x="677" y="22"/>
                  <a:pt x="677" y="22"/>
                  <a:pt x="677" y="22"/>
                </a:cubicBezTo>
                <a:cubicBezTo>
                  <a:pt x="677" y="19"/>
                  <a:pt x="677" y="19"/>
                  <a:pt x="677" y="19"/>
                </a:cubicBezTo>
                <a:cubicBezTo>
                  <a:pt x="666" y="19"/>
                  <a:pt x="666" y="19"/>
                  <a:pt x="666" y="19"/>
                </a:cubicBezTo>
                <a:cubicBezTo>
                  <a:pt x="666" y="10"/>
                  <a:pt x="666" y="10"/>
                  <a:pt x="666" y="10"/>
                </a:cubicBezTo>
                <a:lnTo>
                  <a:pt x="662" y="11"/>
                </a:lnTo>
                <a:close/>
                <a:moveTo>
                  <a:pt x="644" y="45"/>
                </a:moveTo>
                <a:cubicBezTo>
                  <a:pt x="644" y="46"/>
                  <a:pt x="644" y="47"/>
                  <a:pt x="644" y="48"/>
                </a:cubicBezTo>
                <a:cubicBezTo>
                  <a:pt x="642" y="51"/>
                  <a:pt x="639" y="55"/>
                  <a:pt x="632" y="55"/>
                </a:cubicBezTo>
                <a:cubicBezTo>
                  <a:pt x="628" y="55"/>
                  <a:pt x="624" y="53"/>
                  <a:pt x="624" y="47"/>
                </a:cubicBezTo>
                <a:cubicBezTo>
                  <a:pt x="624" y="38"/>
                  <a:pt x="636" y="37"/>
                  <a:pt x="644" y="37"/>
                </a:cubicBezTo>
                <a:lnTo>
                  <a:pt x="644" y="45"/>
                </a:lnTo>
                <a:close/>
                <a:moveTo>
                  <a:pt x="648" y="33"/>
                </a:moveTo>
                <a:cubicBezTo>
                  <a:pt x="648" y="26"/>
                  <a:pt x="646" y="18"/>
                  <a:pt x="635" y="18"/>
                </a:cubicBezTo>
                <a:cubicBezTo>
                  <a:pt x="631" y="18"/>
                  <a:pt x="627" y="19"/>
                  <a:pt x="623" y="21"/>
                </a:cubicBezTo>
                <a:cubicBezTo>
                  <a:pt x="624" y="24"/>
                  <a:pt x="624" y="24"/>
                  <a:pt x="624" y="24"/>
                </a:cubicBezTo>
                <a:cubicBezTo>
                  <a:pt x="627" y="22"/>
                  <a:pt x="631" y="21"/>
                  <a:pt x="634" y="21"/>
                </a:cubicBezTo>
                <a:cubicBezTo>
                  <a:pt x="644" y="21"/>
                  <a:pt x="644" y="29"/>
                  <a:pt x="644" y="33"/>
                </a:cubicBezTo>
                <a:cubicBezTo>
                  <a:pt x="644" y="34"/>
                  <a:pt x="644" y="34"/>
                  <a:pt x="644" y="34"/>
                </a:cubicBezTo>
                <a:cubicBezTo>
                  <a:pt x="628" y="33"/>
                  <a:pt x="620" y="39"/>
                  <a:pt x="620" y="48"/>
                </a:cubicBezTo>
                <a:cubicBezTo>
                  <a:pt x="620" y="53"/>
                  <a:pt x="624" y="59"/>
                  <a:pt x="632" y="59"/>
                </a:cubicBezTo>
                <a:cubicBezTo>
                  <a:pt x="638" y="59"/>
                  <a:pt x="642" y="55"/>
                  <a:pt x="644" y="52"/>
                </a:cubicBezTo>
                <a:cubicBezTo>
                  <a:pt x="645" y="52"/>
                  <a:pt x="645" y="52"/>
                  <a:pt x="645" y="52"/>
                </a:cubicBezTo>
                <a:cubicBezTo>
                  <a:pt x="645" y="58"/>
                  <a:pt x="645" y="58"/>
                  <a:pt x="645" y="58"/>
                </a:cubicBezTo>
                <a:cubicBezTo>
                  <a:pt x="649" y="58"/>
                  <a:pt x="649" y="58"/>
                  <a:pt x="649" y="58"/>
                </a:cubicBezTo>
                <a:cubicBezTo>
                  <a:pt x="648" y="55"/>
                  <a:pt x="648" y="52"/>
                  <a:pt x="648" y="48"/>
                </a:cubicBezTo>
                <a:lnTo>
                  <a:pt x="648" y="33"/>
                </a:lnTo>
                <a:close/>
                <a:moveTo>
                  <a:pt x="557" y="58"/>
                </a:moveTo>
                <a:cubicBezTo>
                  <a:pt x="561" y="58"/>
                  <a:pt x="561" y="58"/>
                  <a:pt x="561" y="58"/>
                </a:cubicBezTo>
                <a:cubicBezTo>
                  <a:pt x="561" y="34"/>
                  <a:pt x="561" y="34"/>
                  <a:pt x="561" y="34"/>
                </a:cubicBezTo>
                <a:cubicBezTo>
                  <a:pt x="561" y="32"/>
                  <a:pt x="561" y="31"/>
                  <a:pt x="562" y="30"/>
                </a:cubicBezTo>
                <a:cubicBezTo>
                  <a:pt x="563" y="25"/>
                  <a:pt x="567" y="21"/>
                  <a:pt x="572" y="21"/>
                </a:cubicBezTo>
                <a:cubicBezTo>
                  <a:pt x="579" y="21"/>
                  <a:pt x="582" y="26"/>
                  <a:pt x="582" y="33"/>
                </a:cubicBezTo>
                <a:cubicBezTo>
                  <a:pt x="582" y="58"/>
                  <a:pt x="582" y="58"/>
                  <a:pt x="582" y="58"/>
                </a:cubicBezTo>
                <a:cubicBezTo>
                  <a:pt x="586" y="58"/>
                  <a:pt x="586" y="58"/>
                  <a:pt x="586" y="58"/>
                </a:cubicBezTo>
                <a:cubicBezTo>
                  <a:pt x="586" y="33"/>
                  <a:pt x="586" y="33"/>
                  <a:pt x="586" y="33"/>
                </a:cubicBezTo>
                <a:cubicBezTo>
                  <a:pt x="586" y="31"/>
                  <a:pt x="586" y="30"/>
                  <a:pt x="587" y="29"/>
                </a:cubicBezTo>
                <a:cubicBezTo>
                  <a:pt x="588" y="25"/>
                  <a:pt x="592" y="21"/>
                  <a:pt x="597" y="21"/>
                </a:cubicBezTo>
                <a:cubicBezTo>
                  <a:pt x="604" y="21"/>
                  <a:pt x="607" y="26"/>
                  <a:pt x="607" y="35"/>
                </a:cubicBezTo>
                <a:cubicBezTo>
                  <a:pt x="607" y="58"/>
                  <a:pt x="607" y="58"/>
                  <a:pt x="607" y="58"/>
                </a:cubicBezTo>
                <a:cubicBezTo>
                  <a:pt x="611" y="58"/>
                  <a:pt x="611" y="58"/>
                  <a:pt x="611" y="58"/>
                </a:cubicBezTo>
                <a:cubicBezTo>
                  <a:pt x="611" y="35"/>
                  <a:pt x="611" y="35"/>
                  <a:pt x="611" y="35"/>
                </a:cubicBezTo>
                <a:cubicBezTo>
                  <a:pt x="611" y="20"/>
                  <a:pt x="602" y="18"/>
                  <a:pt x="598" y="18"/>
                </a:cubicBezTo>
                <a:cubicBezTo>
                  <a:pt x="594" y="18"/>
                  <a:pt x="591" y="19"/>
                  <a:pt x="589" y="21"/>
                </a:cubicBezTo>
                <a:cubicBezTo>
                  <a:pt x="587" y="22"/>
                  <a:pt x="586" y="24"/>
                  <a:pt x="585" y="26"/>
                </a:cubicBezTo>
                <a:cubicBezTo>
                  <a:pt x="585" y="26"/>
                  <a:pt x="585" y="26"/>
                  <a:pt x="585" y="26"/>
                </a:cubicBezTo>
                <a:cubicBezTo>
                  <a:pt x="583" y="21"/>
                  <a:pt x="579" y="18"/>
                  <a:pt x="573" y="18"/>
                </a:cubicBezTo>
                <a:cubicBezTo>
                  <a:pt x="567" y="18"/>
                  <a:pt x="563" y="21"/>
                  <a:pt x="561" y="26"/>
                </a:cubicBezTo>
                <a:cubicBezTo>
                  <a:pt x="561" y="26"/>
                  <a:pt x="561" y="26"/>
                  <a:pt x="561" y="26"/>
                </a:cubicBezTo>
                <a:cubicBezTo>
                  <a:pt x="560" y="19"/>
                  <a:pt x="560" y="19"/>
                  <a:pt x="560" y="19"/>
                </a:cubicBezTo>
                <a:cubicBezTo>
                  <a:pt x="557" y="19"/>
                  <a:pt x="557" y="19"/>
                  <a:pt x="557" y="19"/>
                </a:cubicBezTo>
                <a:cubicBezTo>
                  <a:pt x="557" y="22"/>
                  <a:pt x="557" y="24"/>
                  <a:pt x="557" y="28"/>
                </a:cubicBezTo>
                <a:lnTo>
                  <a:pt x="557" y="58"/>
                </a:lnTo>
                <a:close/>
                <a:moveTo>
                  <a:pt x="529" y="21"/>
                </a:moveTo>
                <a:cubicBezTo>
                  <a:pt x="539" y="21"/>
                  <a:pt x="543" y="31"/>
                  <a:pt x="543" y="38"/>
                </a:cubicBezTo>
                <a:cubicBezTo>
                  <a:pt x="543" y="48"/>
                  <a:pt x="537" y="55"/>
                  <a:pt x="529" y="55"/>
                </a:cubicBezTo>
                <a:cubicBezTo>
                  <a:pt x="521" y="55"/>
                  <a:pt x="514" y="48"/>
                  <a:pt x="514" y="38"/>
                </a:cubicBezTo>
                <a:cubicBezTo>
                  <a:pt x="514" y="30"/>
                  <a:pt x="519" y="21"/>
                  <a:pt x="529" y="21"/>
                </a:cubicBezTo>
                <a:moveTo>
                  <a:pt x="529" y="18"/>
                </a:moveTo>
                <a:cubicBezTo>
                  <a:pt x="519" y="18"/>
                  <a:pt x="510" y="25"/>
                  <a:pt x="510" y="39"/>
                </a:cubicBezTo>
                <a:cubicBezTo>
                  <a:pt x="510" y="51"/>
                  <a:pt x="518" y="59"/>
                  <a:pt x="528" y="59"/>
                </a:cubicBezTo>
                <a:cubicBezTo>
                  <a:pt x="537" y="59"/>
                  <a:pt x="547" y="52"/>
                  <a:pt x="547" y="38"/>
                </a:cubicBezTo>
                <a:cubicBezTo>
                  <a:pt x="547" y="26"/>
                  <a:pt x="540" y="18"/>
                  <a:pt x="529" y="18"/>
                </a:cubicBezTo>
                <a:moveTo>
                  <a:pt x="491" y="11"/>
                </a:moveTo>
                <a:cubicBezTo>
                  <a:pt x="491" y="19"/>
                  <a:pt x="491" y="19"/>
                  <a:pt x="491" y="19"/>
                </a:cubicBezTo>
                <a:cubicBezTo>
                  <a:pt x="484" y="19"/>
                  <a:pt x="484" y="19"/>
                  <a:pt x="484" y="19"/>
                </a:cubicBezTo>
                <a:cubicBezTo>
                  <a:pt x="484" y="22"/>
                  <a:pt x="484" y="22"/>
                  <a:pt x="484" y="22"/>
                </a:cubicBezTo>
                <a:cubicBezTo>
                  <a:pt x="491" y="22"/>
                  <a:pt x="491" y="22"/>
                  <a:pt x="491" y="22"/>
                </a:cubicBezTo>
                <a:cubicBezTo>
                  <a:pt x="491" y="47"/>
                  <a:pt x="491" y="47"/>
                  <a:pt x="491" y="47"/>
                </a:cubicBezTo>
                <a:cubicBezTo>
                  <a:pt x="491" y="51"/>
                  <a:pt x="491" y="54"/>
                  <a:pt x="493" y="56"/>
                </a:cubicBezTo>
                <a:cubicBezTo>
                  <a:pt x="494" y="58"/>
                  <a:pt x="497" y="59"/>
                  <a:pt x="500" y="59"/>
                </a:cubicBezTo>
                <a:cubicBezTo>
                  <a:pt x="502" y="59"/>
                  <a:pt x="504" y="58"/>
                  <a:pt x="505" y="58"/>
                </a:cubicBezTo>
                <a:cubicBezTo>
                  <a:pt x="505" y="55"/>
                  <a:pt x="505" y="55"/>
                  <a:pt x="505" y="55"/>
                </a:cubicBezTo>
                <a:cubicBezTo>
                  <a:pt x="504" y="55"/>
                  <a:pt x="502" y="55"/>
                  <a:pt x="500" y="55"/>
                </a:cubicBezTo>
                <a:cubicBezTo>
                  <a:pt x="496" y="55"/>
                  <a:pt x="494" y="52"/>
                  <a:pt x="494" y="47"/>
                </a:cubicBezTo>
                <a:cubicBezTo>
                  <a:pt x="494" y="22"/>
                  <a:pt x="494" y="22"/>
                  <a:pt x="494" y="22"/>
                </a:cubicBezTo>
                <a:cubicBezTo>
                  <a:pt x="506" y="22"/>
                  <a:pt x="506" y="22"/>
                  <a:pt x="506" y="22"/>
                </a:cubicBezTo>
                <a:cubicBezTo>
                  <a:pt x="506" y="19"/>
                  <a:pt x="506" y="19"/>
                  <a:pt x="506" y="19"/>
                </a:cubicBezTo>
                <a:cubicBezTo>
                  <a:pt x="494" y="19"/>
                  <a:pt x="494" y="19"/>
                  <a:pt x="494" y="19"/>
                </a:cubicBezTo>
                <a:cubicBezTo>
                  <a:pt x="494" y="10"/>
                  <a:pt x="494" y="10"/>
                  <a:pt x="494" y="10"/>
                </a:cubicBezTo>
                <a:lnTo>
                  <a:pt x="491" y="11"/>
                </a:lnTo>
                <a:close/>
                <a:moveTo>
                  <a:pt x="476" y="19"/>
                </a:moveTo>
                <a:cubicBezTo>
                  <a:pt x="472" y="19"/>
                  <a:pt x="472" y="19"/>
                  <a:pt x="472" y="19"/>
                </a:cubicBezTo>
                <a:cubicBezTo>
                  <a:pt x="472" y="43"/>
                  <a:pt x="472" y="43"/>
                  <a:pt x="472" y="43"/>
                </a:cubicBezTo>
                <a:cubicBezTo>
                  <a:pt x="472" y="45"/>
                  <a:pt x="472" y="46"/>
                  <a:pt x="471" y="47"/>
                </a:cubicBezTo>
                <a:cubicBezTo>
                  <a:pt x="470" y="51"/>
                  <a:pt x="465" y="55"/>
                  <a:pt x="460" y="55"/>
                </a:cubicBezTo>
                <a:cubicBezTo>
                  <a:pt x="452" y="55"/>
                  <a:pt x="449" y="49"/>
                  <a:pt x="449" y="41"/>
                </a:cubicBezTo>
                <a:cubicBezTo>
                  <a:pt x="449" y="19"/>
                  <a:pt x="449" y="19"/>
                  <a:pt x="449" y="19"/>
                </a:cubicBezTo>
                <a:cubicBezTo>
                  <a:pt x="445" y="19"/>
                  <a:pt x="445" y="19"/>
                  <a:pt x="445" y="19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5" y="56"/>
                  <a:pt x="454" y="59"/>
                  <a:pt x="459" y="59"/>
                </a:cubicBezTo>
                <a:cubicBezTo>
                  <a:pt x="466" y="59"/>
                  <a:pt x="470" y="54"/>
                  <a:pt x="472" y="51"/>
                </a:cubicBezTo>
                <a:cubicBezTo>
                  <a:pt x="472" y="51"/>
                  <a:pt x="472" y="51"/>
                  <a:pt x="472" y="51"/>
                </a:cubicBezTo>
                <a:cubicBezTo>
                  <a:pt x="473" y="58"/>
                  <a:pt x="473" y="58"/>
                  <a:pt x="473" y="58"/>
                </a:cubicBezTo>
                <a:cubicBezTo>
                  <a:pt x="476" y="58"/>
                  <a:pt x="476" y="58"/>
                  <a:pt x="476" y="58"/>
                </a:cubicBezTo>
                <a:cubicBezTo>
                  <a:pt x="476" y="55"/>
                  <a:pt x="476" y="52"/>
                  <a:pt x="476" y="48"/>
                </a:cubicBezTo>
                <a:lnTo>
                  <a:pt x="476" y="19"/>
                </a:lnTo>
                <a:close/>
                <a:moveTo>
                  <a:pt x="407" y="35"/>
                </a:moveTo>
                <a:cubicBezTo>
                  <a:pt x="413" y="17"/>
                  <a:pt x="413" y="17"/>
                  <a:pt x="413" y="17"/>
                </a:cubicBezTo>
                <a:cubicBezTo>
                  <a:pt x="415" y="13"/>
                  <a:pt x="416" y="10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7" y="10"/>
                  <a:pt x="418" y="13"/>
                  <a:pt x="419" y="17"/>
                </a:cubicBezTo>
                <a:cubicBezTo>
                  <a:pt x="426" y="35"/>
                  <a:pt x="426" y="35"/>
                  <a:pt x="426" y="35"/>
                </a:cubicBezTo>
                <a:lnTo>
                  <a:pt x="407" y="35"/>
                </a:lnTo>
                <a:close/>
                <a:moveTo>
                  <a:pt x="427" y="39"/>
                </a:moveTo>
                <a:cubicBezTo>
                  <a:pt x="434" y="58"/>
                  <a:pt x="434" y="58"/>
                  <a:pt x="434" y="58"/>
                </a:cubicBezTo>
                <a:cubicBezTo>
                  <a:pt x="438" y="58"/>
                  <a:pt x="438" y="58"/>
                  <a:pt x="438" y="58"/>
                </a:cubicBezTo>
                <a:cubicBezTo>
                  <a:pt x="418" y="3"/>
                  <a:pt x="418" y="3"/>
                  <a:pt x="418" y="3"/>
                </a:cubicBezTo>
                <a:cubicBezTo>
                  <a:pt x="415" y="3"/>
                  <a:pt x="415" y="3"/>
                  <a:pt x="415" y="3"/>
                </a:cubicBezTo>
                <a:cubicBezTo>
                  <a:pt x="395" y="58"/>
                  <a:pt x="395" y="58"/>
                  <a:pt x="395" y="58"/>
                </a:cubicBezTo>
                <a:cubicBezTo>
                  <a:pt x="399" y="58"/>
                  <a:pt x="399" y="58"/>
                  <a:pt x="399" y="58"/>
                </a:cubicBezTo>
                <a:cubicBezTo>
                  <a:pt x="406" y="39"/>
                  <a:pt x="406" y="39"/>
                  <a:pt x="406" y="39"/>
                </a:cubicBezTo>
                <a:lnTo>
                  <a:pt x="427" y="39"/>
                </a:lnTo>
                <a:close/>
                <a:moveTo>
                  <a:pt x="364" y="58"/>
                </a:moveTo>
                <a:cubicBezTo>
                  <a:pt x="368" y="58"/>
                  <a:pt x="368" y="58"/>
                  <a:pt x="368" y="58"/>
                </a:cubicBezTo>
                <a:cubicBezTo>
                  <a:pt x="368" y="0"/>
                  <a:pt x="368" y="0"/>
                  <a:pt x="368" y="0"/>
                </a:cubicBezTo>
                <a:cubicBezTo>
                  <a:pt x="364" y="0"/>
                  <a:pt x="364" y="0"/>
                  <a:pt x="364" y="0"/>
                </a:cubicBezTo>
                <a:lnTo>
                  <a:pt x="364" y="58"/>
                </a:lnTo>
                <a:close/>
                <a:moveTo>
                  <a:pt x="347" y="45"/>
                </a:moveTo>
                <a:cubicBezTo>
                  <a:pt x="347" y="46"/>
                  <a:pt x="347" y="47"/>
                  <a:pt x="347" y="48"/>
                </a:cubicBezTo>
                <a:cubicBezTo>
                  <a:pt x="345" y="51"/>
                  <a:pt x="342" y="55"/>
                  <a:pt x="335" y="55"/>
                </a:cubicBezTo>
                <a:cubicBezTo>
                  <a:pt x="331" y="55"/>
                  <a:pt x="327" y="53"/>
                  <a:pt x="327" y="47"/>
                </a:cubicBezTo>
                <a:cubicBezTo>
                  <a:pt x="327" y="38"/>
                  <a:pt x="339" y="37"/>
                  <a:pt x="347" y="37"/>
                </a:cubicBezTo>
                <a:lnTo>
                  <a:pt x="347" y="45"/>
                </a:lnTo>
                <a:close/>
                <a:moveTo>
                  <a:pt x="351" y="33"/>
                </a:moveTo>
                <a:cubicBezTo>
                  <a:pt x="351" y="26"/>
                  <a:pt x="349" y="18"/>
                  <a:pt x="338" y="18"/>
                </a:cubicBezTo>
                <a:cubicBezTo>
                  <a:pt x="334" y="18"/>
                  <a:pt x="330" y="19"/>
                  <a:pt x="326" y="21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30" y="22"/>
                  <a:pt x="334" y="21"/>
                  <a:pt x="337" y="21"/>
                </a:cubicBezTo>
                <a:cubicBezTo>
                  <a:pt x="347" y="21"/>
                  <a:pt x="347" y="29"/>
                  <a:pt x="347" y="33"/>
                </a:cubicBezTo>
                <a:cubicBezTo>
                  <a:pt x="347" y="34"/>
                  <a:pt x="347" y="34"/>
                  <a:pt x="347" y="34"/>
                </a:cubicBezTo>
                <a:cubicBezTo>
                  <a:pt x="331" y="33"/>
                  <a:pt x="323" y="39"/>
                  <a:pt x="323" y="48"/>
                </a:cubicBezTo>
                <a:cubicBezTo>
                  <a:pt x="323" y="53"/>
                  <a:pt x="327" y="59"/>
                  <a:pt x="335" y="59"/>
                </a:cubicBezTo>
                <a:cubicBezTo>
                  <a:pt x="341" y="59"/>
                  <a:pt x="345" y="55"/>
                  <a:pt x="347" y="52"/>
                </a:cubicBezTo>
                <a:cubicBezTo>
                  <a:pt x="348" y="52"/>
                  <a:pt x="348" y="52"/>
                  <a:pt x="348" y="52"/>
                </a:cubicBezTo>
                <a:cubicBezTo>
                  <a:pt x="348" y="58"/>
                  <a:pt x="348" y="58"/>
                  <a:pt x="348" y="58"/>
                </a:cubicBezTo>
                <a:cubicBezTo>
                  <a:pt x="352" y="58"/>
                  <a:pt x="352" y="58"/>
                  <a:pt x="352" y="58"/>
                </a:cubicBezTo>
                <a:cubicBezTo>
                  <a:pt x="351" y="55"/>
                  <a:pt x="351" y="52"/>
                  <a:pt x="351" y="48"/>
                </a:cubicBezTo>
                <a:lnTo>
                  <a:pt x="351" y="33"/>
                </a:lnTo>
                <a:close/>
                <a:moveTo>
                  <a:pt x="286" y="35"/>
                </a:moveTo>
                <a:cubicBezTo>
                  <a:pt x="286" y="33"/>
                  <a:pt x="286" y="32"/>
                  <a:pt x="286" y="31"/>
                </a:cubicBezTo>
                <a:cubicBezTo>
                  <a:pt x="288" y="25"/>
                  <a:pt x="293" y="21"/>
                  <a:pt x="299" y="21"/>
                </a:cubicBezTo>
                <a:cubicBezTo>
                  <a:pt x="308" y="21"/>
                  <a:pt x="313" y="29"/>
                  <a:pt x="313" y="38"/>
                </a:cubicBezTo>
                <a:cubicBezTo>
                  <a:pt x="313" y="48"/>
                  <a:pt x="308" y="55"/>
                  <a:pt x="299" y="55"/>
                </a:cubicBezTo>
                <a:cubicBezTo>
                  <a:pt x="293" y="55"/>
                  <a:pt x="288" y="51"/>
                  <a:pt x="286" y="46"/>
                </a:cubicBezTo>
                <a:cubicBezTo>
                  <a:pt x="286" y="45"/>
                  <a:pt x="286" y="44"/>
                  <a:pt x="286" y="43"/>
                </a:cubicBezTo>
                <a:lnTo>
                  <a:pt x="286" y="35"/>
                </a:lnTo>
                <a:close/>
                <a:moveTo>
                  <a:pt x="282" y="49"/>
                </a:moveTo>
                <a:cubicBezTo>
                  <a:pt x="282" y="52"/>
                  <a:pt x="282" y="55"/>
                  <a:pt x="281" y="58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5" y="51"/>
                  <a:pt x="285" y="51"/>
                  <a:pt x="285" y="51"/>
                </a:cubicBezTo>
                <a:cubicBezTo>
                  <a:pt x="285" y="51"/>
                  <a:pt x="285" y="51"/>
                  <a:pt x="285" y="51"/>
                </a:cubicBezTo>
                <a:cubicBezTo>
                  <a:pt x="288" y="56"/>
                  <a:pt x="293" y="59"/>
                  <a:pt x="299" y="59"/>
                </a:cubicBezTo>
                <a:cubicBezTo>
                  <a:pt x="308" y="59"/>
                  <a:pt x="317" y="52"/>
                  <a:pt x="317" y="38"/>
                </a:cubicBezTo>
                <a:cubicBezTo>
                  <a:pt x="317" y="26"/>
                  <a:pt x="310" y="18"/>
                  <a:pt x="300" y="18"/>
                </a:cubicBezTo>
                <a:cubicBezTo>
                  <a:pt x="293" y="18"/>
                  <a:pt x="288" y="21"/>
                  <a:pt x="286" y="26"/>
                </a:cubicBezTo>
                <a:cubicBezTo>
                  <a:pt x="286" y="26"/>
                  <a:pt x="286" y="26"/>
                  <a:pt x="286" y="26"/>
                </a:cubicBezTo>
                <a:cubicBezTo>
                  <a:pt x="286" y="0"/>
                  <a:pt x="286" y="0"/>
                  <a:pt x="286" y="0"/>
                </a:cubicBezTo>
                <a:cubicBezTo>
                  <a:pt x="282" y="0"/>
                  <a:pt x="282" y="0"/>
                  <a:pt x="282" y="0"/>
                </a:cubicBezTo>
                <a:lnTo>
                  <a:pt x="282" y="49"/>
                </a:lnTo>
                <a:close/>
                <a:moveTo>
                  <a:pt x="254" y="21"/>
                </a:moveTo>
                <a:cubicBezTo>
                  <a:pt x="264" y="21"/>
                  <a:pt x="268" y="31"/>
                  <a:pt x="268" y="38"/>
                </a:cubicBezTo>
                <a:cubicBezTo>
                  <a:pt x="268" y="48"/>
                  <a:pt x="262" y="55"/>
                  <a:pt x="253" y="55"/>
                </a:cubicBezTo>
                <a:cubicBezTo>
                  <a:pt x="245" y="55"/>
                  <a:pt x="239" y="48"/>
                  <a:pt x="239" y="38"/>
                </a:cubicBezTo>
                <a:cubicBezTo>
                  <a:pt x="239" y="30"/>
                  <a:pt x="244" y="21"/>
                  <a:pt x="254" y="21"/>
                </a:cubicBezTo>
                <a:moveTo>
                  <a:pt x="254" y="18"/>
                </a:moveTo>
                <a:cubicBezTo>
                  <a:pt x="244" y="18"/>
                  <a:pt x="235" y="25"/>
                  <a:pt x="235" y="39"/>
                </a:cubicBezTo>
                <a:cubicBezTo>
                  <a:pt x="235" y="51"/>
                  <a:pt x="243" y="59"/>
                  <a:pt x="253" y="59"/>
                </a:cubicBezTo>
                <a:cubicBezTo>
                  <a:pt x="262" y="59"/>
                  <a:pt x="272" y="52"/>
                  <a:pt x="272" y="38"/>
                </a:cubicBezTo>
                <a:cubicBezTo>
                  <a:pt x="272" y="26"/>
                  <a:pt x="265" y="18"/>
                  <a:pt x="254" y="18"/>
                </a:cubicBezTo>
                <a:moveTo>
                  <a:pt x="221" y="58"/>
                </a:moveTo>
                <a:cubicBezTo>
                  <a:pt x="225" y="58"/>
                  <a:pt x="225" y="58"/>
                  <a:pt x="225" y="58"/>
                </a:cubicBezTo>
                <a:cubicBezTo>
                  <a:pt x="225" y="0"/>
                  <a:pt x="225" y="0"/>
                  <a:pt x="225" y="0"/>
                </a:cubicBezTo>
                <a:cubicBezTo>
                  <a:pt x="221" y="0"/>
                  <a:pt x="221" y="0"/>
                  <a:pt x="221" y="0"/>
                </a:cubicBezTo>
                <a:lnTo>
                  <a:pt x="221" y="58"/>
                </a:lnTo>
                <a:close/>
                <a:moveTo>
                  <a:pt x="210" y="31"/>
                </a:moveTo>
                <a:cubicBezTo>
                  <a:pt x="193" y="31"/>
                  <a:pt x="193" y="31"/>
                  <a:pt x="193" y="31"/>
                </a:cubicBezTo>
                <a:cubicBezTo>
                  <a:pt x="193" y="34"/>
                  <a:pt x="193" y="34"/>
                  <a:pt x="193" y="34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4" y="54"/>
                  <a:pt x="200" y="55"/>
                  <a:pt x="194" y="55"/>
                </a:cubicBezTo>
                <a:cubicBezTo>
                  <a:pt x="180" y="55"/>
                  <a:pt x="171" y="46"/>
                  <a:pt x="171" y="30"/>
                </a:cubicBezTo>
                <a:cubicBezTo>
                  <a:pt x="171" y="15"/>
                  <a:pt x="180" y="6"/>
                  <a:pt x="195" y="6"/>
                </a:cubicBezTo>
                <a:cubicBezTo>
                  <a:pt x="200" y="6"/>
                  <a:pt x="204" y="7"/>
                  <a:pt x="207" y="8"/>
                </a:cubicBezTo>
                <a:cubicBezTo>
                  <a:pt x="208" y="5"/>
                  <a:pt x="208" y="5"/>
                  <a:pt x="208" y="5"/>
                </a:cubicBezTo>
                <a:cubicBezTo>
                  <a:pt x="206" y="4"/>
                  <a:pt x="201" y="2"/>
                  <a:pt x="195" y="2"/>
                </a:cubicBezTo>
                <a:cubicBezTo>
                  <a:pt x="177" y="2"/>
                  <a:pt x="167" y="15"/>
                  <a:pt x="167" y="30"/>
                </a:cubicBezTo>
                <a:cubicBezTo>
                  <a:pt x="167" y="39"/>
                  <a:pt x="170" y="47"/>
                  <a:pt x="174" y="51"/>
                </a:cubicBezTo>
                <a:cubicBezTo>
                  <a:pt x="180" y="56"/>
                  <a:pt x="187" y="58"/>
                  <a:pt x="194" y="58"/>
                </a:cubicBezTo>
                <a:cubicBezTo>
                  <a:pt x="201" y="58"/>
                  <a:pt x="207" y="56"/>
                  <a:pt x="210" y="55"/>
                </a:cubicBezTo>
                <a:lnTo>
                  <a:pt x="210" y="31"/>
                </a:lnTo>
                <a:close/>
                <a:moveTo>
                  <a:pt x="128" y="58"/>
                </a:moveTo>
                <a:cubicBezTo>
                  <a:pt x="132" y="58"/>
                  <a:pt x="132" y="58"/>
                  <a:pt x="132" y="58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5"/>
                  <a:pt x="132" y="34"/>
                  <a:pt x="133" y="32"/>
                </a:cubicBezTo>
                <a:cubicBezTo>
                  <a:pt x="134" y="26"/>
                  <a:pt x="138" y="22"/>
                  <a:pt x="143" y="22"/>
                </a:cubicBezTo>
                <a:cubicBezTo>
                  <a:pt x="144" y="22"/>
                  <a:pt x="144" y="22"/>
                  <a:pt x="145" y="22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8"/>
                  <a:pt x="144" y="18"/>
                  <a:pt x="143" y="18"/>
                </a:cubicBezTo>
                <a:cubicBezTo>
                  <a:pt x="138" y="18"/>
                  <a:pt x="134" y="22"/>
                  <a:pt x="132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22"/>
                  <a:pt x="128" y="26"/>
                  <a:pt x="128" y="30"/>
                </a:cubicBezTo>
                <a:lnTo>
                  <a:pt x="128" y="58"/>
                </a:lnTo>
                <a:close/>
                <a:moveTo>
                  <a:pt x="115" y="19"/>
                </a:moveTo>
                <a:cubicBezTo>
                  <a:pt x="111" y="19"/>
                  <a:pt x="111" y="19"/>
                  <a:pt x="111" y="19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5"/>
                  <a:pt x="111" y="46"/>
                  <a:pt x="111" y="47"/>
                </a:cubicBezTo>
                <a:cubicBezTo>
                  <a:pt x="109" y="51"/>
                  <a:pt x="105" y="55"/>
                  <a:pt x="99" y="55"/>
                </a:cubicBezTo>
                <a:cubicBezTo>
                  <a:pt x="91" y="55"/>
                  <a:pt x="89" y="49"/>
                  <a:pt x="89" y="41"/>
                </a:cubicBezTo>
                <a:cubicBezTo>
                  <a:pt x="89" y="19"/>
                  <a:pt x="89" y="19"/>
                  <a:pt x="89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41"/>
                  <a:pt x="85" y="41"/>
                  <a:pt x="85" y="41"/>
                </a:cubicBezTo>
                <a:cubicBezTo>
                  <a:pt x="85" y="56"/>
                  <a:pt x="93" y="59"/>
                  <a:pt x="98" y="59"/>
                </a:cubicBezTo>
                <a:cubicBezTo>
                  <a:pt x="105" y="59"/>
                  <a:pt x="110" y="54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5" y="55"/>
                  <a:pt x="115" y="52"/>
                  <a:pt x="115" y="48"/>
                </a:cubicBezTo>
                <a:lnTo>
                  <a:pt x="115" y="19"/>
                </a:lnTo>
                <a:close/>
                <a:moveTo>
                  <a:pt x="57" y="21"/>
                </a:moveTo>
                <a:cubicBezTo>
                  <a:pt x="67" y="21"/>
                  <a:pt x="71" y="31"/>
                  <a:pt x="71" y="38"/>
                </a:cubicBezTo>
                <a:cubicBezTo>
                  <a:pt x="71" y="48"/>
                  <a:pt x="65" y="55"/>
                  <a:pt x="57" y="55"/>
                </a:cubicBezTo>
                <a:cubicBezTo>
                  <a:pt x="49" y="55"/>
                  <a:pt x="42" y="48"/>
                  <a:pt x="42" y="38"/>
                </a:cubicBezTo>
                <a:cubicBezTo>
                  <a:pt x="42" y="30"/>
                  <a:pt x="47" y="21"/>
                  <a:pt x="57" y="21"/>
                </a:cubicBezTo>
                <a:moveTo>
                  <a:pt x="57" y="18"/>
                </a:moveTo>
                <a:cubicBezTo>
                  <a:pt x="47" y="18"/>
                  <a:pt x="39" y="25"/>
                  <a:pt x="39" y="39"/>
                </a:cubicBezTo>
                <a:cubicBezTo>
                  <a:pt x="39" y="51"/>
                  <a:pt x="46" y="59"/>
                  <a:pt x="57" y="59"/>
                </a:cubicBezTo>
                <a:cubicBezTo>
                  <a:pt x="65" y="59"/>
                  <a:pt x="75" y="52"/>
                  <a:pt x="75" y="38"/>
                </a:cubicBezTo>
                <a:cubicBezTo>
                  <a:pt x="75" y="26"/>
                  <a:pt x="68" y="18"/>
                  <a:pt x="57" y="18"/>
                </a:cubicBezTo>
                <a:moveTo>
                  <a:pt x="21" y="58"/>
                </a:moveTo>
                <a:cubicBezTo>
                  <a:pt x="21" y="34"/>
                  <a:pt x="21" y="34"/>
                  <a:pt x="21" y="34"/>
                </a:cubicBezTo>
                <a:cubicBezTo>
                  <a:pt x="40" y="3"/>
                  <a:pt x="40" y="3"/>
                  <a:pt x="40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26" y="19"/>
                  <a:pt x="26" y="19"/>
                  <a:pt x="26" y="19"/>
                </a:cubicBezTo>
                <a:cubicBezTo>
                  <a:pt x="24" y="23"/>
                  <a:pt x="22" y="27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27"/>
                  <a:pt x="16" y="24"/>
                  <a:pt x="13" y="19"/>
                </a:cubicBezTo>
                <a:cubicBezTo>
                  <a:pt x="4" y="3"/>
                  <a:pt x="4" y="3"/>
                  <a:pt x="4" y="3"/>
                </a:cubicBezTo>
                <a:cubicBezTo>
                  <a:pt x="0" y="3"/>
                  <a:pt x="0" y="3"/>
                  <a:pt x="0" y="3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58"/>
                  <a:pt x="18" y="58"/>
                  <a:pt x="18" y="58"/>
                </a:cubicBezTo>
                <a:lnTo>
                  <a:pt x="21" y="58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4038AAFF-CE22-479E-B27B-AE6E9A55E468}"/>
              </a:ext>
            </a:extLst>
          </p:cNvPr>
          <p:cNvGrpSpPr/>
          <p:nvPr/>
        </p:nvGrpSpPr>
        <p:grpSpPr bwMode="gray">
          <a:xfrm>
            <a:off x="1404083" y="1127073"/>
            <a:ext cx="6088015" cy="602383"/>
            <a:chOff x="2716306" y="2236072"/>
            <a:chExt cx="3711388" cy="367227"/>
          </a:xfrm>
        </p:grpSpPr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0E1A31C3-AECD-4287-B36D-9432AE646EC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13357" y="2236072"/>
              <a:ext cx="726882" cy="367227"/>
            </a:xfrm>
            <a:custGeom>
              <a:avLst/>
              <a:gdLst>
                <a:gd name="T0" fmla="*/ 244 w 244"/>
                <a:gd name="T1" fmla="*/ 72 h 123"/>
                <a:gd name="T2" fmla="*/ 123 w 244"/>
                <a:gd name="T3" fmla="*/ 120 h 123"/>
                <a:gd name="T4" fmla="*/ 0 w 244"/>
                <a:gd name="T5" fmla="*/ 61 h 123"/>
                <a:gd name="T6" fmla="*/ 123 w 244"/>
                <a:gd name="T7" fmla="*/ 1 h 123"/>
                <a:gd name="T8" fmla="*/ 244 w 244"/>
                <a:gd name="T9" fmla="*/ 52 h 123"/>
                <a:gd name="T10" fmla="*/ 146 w 244"/>
                <a:gd name="T11" fmla="*/ 52 h 123"/>
                <a:gd name="T12" fmla="*/ 123 w 244"/>
                <a:gd name="T13" fmla="*/ 39 h 123"/>
                <a:gd name="T14" fmla="*/ 98 w 244"/>
                <a:gd name="T15" fmla="*/ 62 h 123"/>
                <a:gd name="T16" fmla="*/ 123 w 244"/>
                <a:gd name="T17" fmla="*/ 85 h 123"/>
                <a:gd name="T18" fmla="*/ 146 w 244"/>
                <a:gd name="T19" fmla="*/ 72 h 123"/>
                <a:gd name="T20" fmla="*/ 244 w 244"/>
                <a:gd name="T21" fmla="*/ 7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123">
                  <a:moveTo>
                    <a:pt x="244" y="72"/>
                  </a:moveTo>
                  <a:cubicBezTo>
                    <a:pt x="235" y="103"/>
                    <a:pt x="189" y="123"/>
                    <a:pt x="123" y="120"/>
                  </a:cubicBezTo>
                  <a:cubicBezTo>
                    <a:pt x="50" y="123"/>
                    <a:pt x="0" y="98"/>
                    <a:pt x="0" y="61"/>
                  </a:cubicBezTo>
                  <a:cubicBezTo>
                    <a:pt x="0" y="26"/>
                    <a:pt x="50" y="0"/>
                    <a:pt x="123" y="1"/>
                  </a:cubicBezTo>
                  <a:cubicBezTo>
                    <a:pt x="189" y="0"/>
                    <a:pt x="235" y="21"/>
                    <a:pt x="244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1" y="44"/>
                    <a:pt x="133" y="39"/>
                    <a:pt x="123" y="39"/>
                  </a:cubicBezTo>
                  <a:cubicBezTo>
                    <a:pt x="109" y="39"/>
                    <a:pt x="98" y="49"/>
                    <a:pt x="98" y="62"/>
                  </a:cubicBezTo>
                  <a:cubicBezTo>
                    <a:pt x="98" y="74"/>
                    <a:pt x="109" y="85"/>
                    <a:pt x="123" y="85"/>
                  </a:cubicBezTo>
                  <a:cubicBezTo>
                    <a:pt x="133" y="85"/>
                    <a:pt x="141" y="80"/>
                    <a:pt x="146" y="72"/>
                  </a:cubicBezTo>
                  <a:lnTo>
                    <a:pt x="244" y="72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619DA657-486B-426D-8403-C685D9ED7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1427" y="2257525"/>
              <a:ext cx="735716" cy="321796"/>
            </a:xfrm>
            <a:custGeom>
              <a:avLst/>
              <a:gdLst>
                <a:gd name="T0" fmla="*/ 192 w 247"/>
                <a:gd name="T1" fmla="*/ 56 h 108"/>
                <a:gd name="T2" fmla="*/ 247 w 247"/>
                <a:gd name="T3" fmla="*/ 108 h 108"/>
                <a:gd name="T4" fmla="*/ 135 w 247"/>
                <a:gd name="T5" fmla="*/ 108 h 108"/>
                <a:gd name="T6" fmla="*/ 101 w 247"/>
                <a:gd name="T7" fmla="*/ 73 h 108"/>
                <a:gd name="T8" fmla="*/ 117 w 247"/>
                <a:gd name="T9" fmla="*/ 73 h 108"/>
                <a:gd name="T10" fmla="*/ 137 w 247"/>
                <a:gd name="T11" fmla="*/ 54 h 108"/>
                <a:gd name="T12" fmla="*/ 117 w 247"/>
                <a:gd name="T13" fmla="*/ 34 h 108"/>
                <a:gd name="T14" fmla="*/ 94 w 247"/>
                <a:gd name="T15" fmla="*/ 34 h 108"/>
                <a:gd name="T16" fmla="*/ 94 w 247"/>
                <a:gd name="T17" fmla="*/ 108 h 108"/>
                <a:gd name="T18" fmla="*/ 0 w 247"/>
                <a:gd name="T19" fmla="*/ 108 h 108"/>
                <a:gd name="T20" fmla="*/ 0 w 247"/>
                <a:gd name="T21" fmla="*/ 0 h 108"/>
                <a:gd name="T22" fmla="*/ 204 w 247"/>
                <a:gd name="T23" fmla="*/ 0 h 108"/>
                <a:gd name="T24" fmla="*/ 235 w 247"/>
                <a:gd name="T25" fmla="*/ 29 h 108"/>
                <a:gd name="T26" fmla="*/ 204 w 247"/>
                <a:gd name="T27" fmla="*/ 56 h 108"/>
                <a:gd name="T28" fmla="*/ 192 w 247"/>
                <a:gd name="T29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108">
                  <a:moveTo>
                    <a:pt x="192" y="56"/>
                  </a:moveTo>
                  <a:cubicBezTo>
                    <a:pt x="247" y="108"/>
                    <a:pt x="247" y="108"/>
                    <a:pt x="247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28" y="73"/>
                    <a:pt x="137" y="64"/>
                    <a:pt x="137" y="54"/>
                  </a:cubicBezTo>
                  <a:cubicBezTo>
                    <a:pt x="137" y="44"/>
                    <a:pt x="129" y="34"/>
                    <a:pt x="117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22" y="0"/>
                    <a:pt x="235" y="13"/>
                    <a:pt x="235" y="29"/>
                  </a:cubicBezTo>
                  <a:cubicBezTo>
                    <a:pt x="235" y="44"/>
                    <a:pt x="222" y="56"/>
                    <a:pt x="204" y="56"/>
                  </a:cubicBezTo>
                  <a:lnTo>
                    <a:pt x="192" y="56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F8979AFA-D068-4250-88A0-1291D0A5E2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9402" y="2257525"/>
              <a:ext cx="687762" cy="341988"/>
            </a:xfrm>
            <a:custGeom>
              <a:avLst/>
              <a:gdLst>
                <a:gd name="T0" fmla="*/ 92 w 231"/>
                <a:gd name="T1" fmla="*/ 0 h 115"/>
                <a:gd name="T2" fmla="*/ 92 w 231"/>
                <a:gd name="T3" fmla="*/ 41 h 115"/>
                <a:gd name="T4" fmla="*/ 116 w 231"/>
                <a:gd name="T5" fmla="*/ 64 h 115"/>
                <a:gd name="T6" fmla="*/ 140 w 231"/>
                <a:gd name="T7" fmla="*/ 41 h 115"/>
                <a:gd name="T8" fmla="*/ 140 w 231"/>
                <a:gd name="T9" fmla="*/ 0 h 115"/>
                <a:gd name="T10" fmla="*/ 231 w 231"/>
                <a:gd name="T11" fmla="*/ 0 h 115"/>
                <a:gd name="T12" fmla="*/ 231 w 231"/>
                <a:gd name="T13" fmla="*/ 64 h 115"/>
                <a:gd name="T14" fmla="*/ 116 w 231"/>
                <a:gd name="T15" fmla="*/ 113 h 115"/>
                <a:gd name="T16" fmla="*/ 0 w 231"/>
                <a:gd name="T17" fmla="*/ 60 h 115"/>
                <a:gd name="T18" fmla="*/ 0 w 231"/>
                <a:gd name="T19" fmla="*/ 0 h 115"/>
                <a:gd name="T20" fmla="*/ 92 w 231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15">
                  <a:moveTo>
                    <a:pt x="92" y="0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59"/>
                    <a:pt x="103" y="64"/>
                    <a:pt x="116" y="64"/>
                  </a:cubicBezTo>
                  <a:cubicBezTo>
                    <a:pt x="129" y="64"/>
                    <a:pt x="141" y="58"/>
                    <a:pt x="140" y="41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29" y="95"/>
                    <a:pt x="182" y="115"/>
                    <a:pt x="116" y="113"/>
                  </a:cubicBezTo>
                  <a:cubicBezTo>
                    <a:pt x="47" y="115"/>
                    <a:pt x="0" y="94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6C93A2D4-F0A9-4EC5-A741-76EF55B52D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6306" y="2257525"/>
              <a:ext cx="672618" cy="321796"/>
            </a:xfrm>
            <a:custGeom>
              <a:avLst/>
              <a:gdLst>
                <a:gd name="T0" fmla="*/ 0 w 533"/>
                <a:gd name="T1" fmla="*/ 0 h 255"/>
                <a:gd name="T2" fmla="*/ 0 w 533"/>
                <a:gd name="T3" fmla="*/ 125 h 255"/>
                <a:gd name="T4" fmla="*/ 155 w 533"/>
                <a:gd name="T5" fmla="*/ 125 h 255"/>
                <a:gd name="T6" fmla="*/ 155 w 533"/>
                <a:gd name="T7" fmla="*/ 255 h 255"/>
                <a:gd name="T8" fmla="*/ 375 w 533"/>
                <a:gd name="T9" fmla="*/ 255 h 255"/>
                <a:gd name="T10" fmla="*/ 375 w 533"/>
                <a:gd name="T11" fmla="*/ 125 h 255"/>
                <a:gd name="T12" fmla="*/ 533 w 533"/>
                <a:gd name="T13" fmla="*/ 125 h 255"/>
                <a:gd name="T14" fmla="*/ 533 w 533"/>
                <a:gd name="T15" fmla="*/ 0 h 255"/>
                <a:gd name="T16" fmla="*/ 0 w 533"/>
                <a:gd name="T1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3" h="255">
                  <a:moveTo>
                    <a:pt x="0" y="0"/>
                  </a:moveTo>
                  <a:lnTo>
                    <a:pt x="0" y="125"/>
                  </a:lnTo>
                  <a:lnTo>
                    <a:pt x="155" y="125"/>
                  </a:lnTo>
                  <a:lnTo>
                    <a:pt x="155" y="255"/>
                  </a:lnTo>
                  <a:lnTo>
                    <a:pt x="375" y="255"/>
                  </a:lnTo>
                  <a:lnTo>
                    <a:pt x="375" y="125"/>
                  </a:lnTo>
                  <a:lnTo>
                    <a:pt x="533" y="125"/>
                  </a:lnTo>
                  <a:lnTo>
                    <a:pt x="5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A80A1A46-CA88-4472-A3D7-E4AA6C5455BF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5669" y="2257525"/>
              <a:ext cx="742025" cy="321796"/>
            </a:xfrm>
            <a:custGeom>
              <a:avLst/>
              <a:gdLst>
                <a:gd name="T0" fmla="*/ 344 w 588"/>
                <a:gd name="T1" fmla="*/ 0 h 255"/>
                <a:gd name="T2" fmla="*/ 224 w 588"/>
                <a:gd name="T3" fmla="*/ 111 h 255"/>
                <a:gd name="T4" fmla="*/ 224 w 588"/>
                <a:gd name="T5" fmla="*/ 0 h 255"/>
                <a:gd name="T6" fmla="*/ 0 w 588"/>
                <a:gd name="T7" fmla="*/ 0 h 255"/>
                <a:gd name="T8" fmla="*/ 0 w 588"/>
                <a:gd name="T9" fmla="*/ 255 h 255"/>
                <a:gd name="T10" fmla="*/ 224 w 588"/>
                <a:gd name="T11" fmla="*/ 255 h 255"/>
                <a:gd name="T12" fmla="*/ 224 w 588"/>
                <a:gd name="T13" fmla="*/ 146 h 255"/>
                <a:gd name="T14" fmla="*/ 335 w 588"/>
                <a:gd name="T15" fmla="*/ 255 h 255"/>
                <a:gd name="T16" fmla="*/ 588 w 588"/>
                <a:gd name="T17" fmla="*/ 255 h 255"/>
                <a:gd name="T18" fmla="*/ 455 w 588"/>
                <a:gd name="T19" fmla="*/ 122 h 255"/>
                <a:gd name="T20" fmla="*/ 585 w 588"/>
                <a:gd name="T21" fmla="*/ 0 h 255"/>
                <a:gd name="T22" fmla="*/ 344 w 588"/>
                <a:gd name="T2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255">
                  <a:moveTo>
                    <a:pt x="344" y="0"/>
                  </a:moveTo>
                  <a:lnTo>
                    <a:pt x="224" y="111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0" y="255"/>
                  </a:lnTo>
                  <a:lnTo>
                    <a:pt x="224" y="255"/>
                  </a:lnTo>
                  <a:lnTo>
                    <a:pt x="224" y="146"/>
                  </a:lnTo>
                  <a:lnTo>
                    <a:pt x="335" y="255"/>
                  </a:lnTo>
                  <a:lnTo>
                    <a:pt x="588" y="255"/>
                  </a:lnTo>
                  <a:lnTo>
                    <a:pt x="455" y="122"/>
                  </a:lnTo>
                  <a:lnTo>
                    <a:pt x="585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9" name="Textfeld 108">
            <a:extLst>
              <a:ext uri="{FF2B5EF4-FFF2-40B4-BE49-F238E27FC236}">
                <a16:creationId xmlns:a16="http://schemas.microsoft.com/office/drawing/2014/main" id="{B9B05F6B-6D40-4277-953F-46860FC287C8}"/>
              </a:ext>
            </a:extLst>
          </p:cNvPr>
          <p:cNvSpPr txBox="1"/>
          <p:nvPr/>
        </p:nvSpPr>
        <p:spPr bwMode="gray">
          <a:xfrm>
            <a:off x="6139548" y="3556001"/>
            <a:ext cx="270510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spcAft>
                <a:spcPts val="400"/>
              </a:spcAft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Over 30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subsidiaries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60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17350734-B938-42FF-8021-3679A2344337}"/>
              </a:ext>
            </a:extLst>
          </p:cNvPr>
          <p:cNvSpPr txBox="1"/>
          <p:nvPr/>
        </p:nvSpPr>
        <p:spPr bwMode="gray">
          <a:xfrm>
            <a:off x="6139548" y="4659089"/>
            <a:ext cx="2705100" cy="16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spcAft>
                <a:spcPts val="400"/>
              </a:spcAft>
              <a:defRPr/>
            </a:pPr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#turck | www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.turck.com</a:t>
            </a:r>
          </a:p>
        </p:txBody>
      </p:sp>
      <p:sp>
        <p:nvSpPr>
          <p:cNvPr id="13" name="Rechteck 214">
            <a:extLst>
              <a:ext uri="{FF2B5EF4-FFF2-40B4-BE49-F238E27FC236}">
                <a16:creationId xmlns:a16="http://schemas.microsoft.com/office/drawing/2014/main" id="{000FF015-F950-4504-BAD0-67E0B09037F4}"/>
              </a:ext>
            </a:extLst>
          </p:cNvPr>
          <p:cNvSpPr/>
          <p:nvPr/>
        </p:nvSpPr>
        <p:spPr bwMode="gray">
          <a:xfrm>
            <a:off x="451659" y="4021985"/>
            <a:ext cx="6533480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 za uwagę i zapraszamy do współpracy !!!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04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47639D32-4D71-4ED4-8FA7-4E9232BFCB1C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Predykcyjne utrzymanie ruchu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149">
            <a:extLst>
              <a:ext uri="{FF2B5EF4-FFF2-40B4-BE49-F238E27FC236}">
                <a16:creationId xmlns:a16="http://schemas.microsoft.com/office/drawing/2014/main" id="{89C209F1-0B5D-4644-99ED-E32F97CB3AEF}"/>
              </a:ext>
            </a:extLst>
          </p:cNvPr>
          <p:cNvSpPr/>
          <p:nvPr/>
        </p:nvSpPr>
        <p:spPr bwMode="gray">
          <a:xfrm>
            <a:off x="431540" y="1455626"/>
            <a:ext cx="8424936" cy="277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lnSpc>
                <a:spcPct val="110000"/>
              </a:lnSpc>
              <a:defRPr/>
            </a:pPr>
            <a:r>
              <a:rPr lang="pl-PL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Predykcja (prognozowanie)</a:t>
            </a:r>
          </a:p>
          <a:p>
            <a:pPr lvl="0">
              <a:lnSpc>
                <a:spcPct val="110000"/>
              </a:lnSpc>
              <a:defRPr/>
            </a:pPr>
            <a:endParaRPr lang="pl-PL" sz="1600" b="1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defRPr/>
            </a:pPr>
            <a:r>
              <a:rPr lang="pl-PL" sz="2000" b="0" i="1" dirty="0">
                <a:solidFill>
                  <a:srgbClr val="000000"/>
                </a:solidFill>
                <a:effectLst/>
                <a:latin typeface="+mj-lt"/>
              </a:rPr>
              <a:t>to </a:t>
            </a:r>
            <a:r>
              <a:rPr lang="pl-PL" sz="2000" b="1" i="1" dirty="0">
                <a:solidFill>
                  <a:srgbClr val="000000"/>
                </a:solidFill>
                <a:effectLst/>
                <a:latin typeface="+mj-lt"/>
              </a:rPr>
              <a:t>racjonalne, naukowe przewidywanie przyszłych zdarzeń</a:t>
            </a:r>
            <a:r>
              <a:rPr lang="pl-PL" sz="2000" b="0" i="1" dirty="0">
                <a:solidFill>
                  <a:srgbClr val="000000"/>
                </a:solidFill>
                <a:effectLst/>
                <a:latin typeface="+mj-lt"/>
              </a:rPr>
              <a:t>. Jest to wybór, w ramach danego układu, najbardziej prawdopodobnej drogi rozwoju wyróżnionego zjawiska w nadchodzącym okresie, gdzie </a:t>
            </a:r>
            <a:r>
              <a:rPr lang="pl-PL" sz="2000" b="1" i="1" dirty="0">
                <a:solidFill>
                  <a:srgbClr val="000000"/>
                </a:solidFill>
                <a:effectLst/>
                <a:latin typeface="+mj-lt"/>
              </a:rPr>
              <a:t>podstawę</a:t>
            </a:r>
            <a:r>
              <a:rPr lang="pl-PL" sz="2000" b="0" i="1" dirty="0">
                <a:solidFill>
                  <a:srgbClr val="000000"/>
                </a:solidFill>
                <a:effectLst/>
                <a:latin typeface="+mj-lt"/>
              </a:rPr>
              <a:t> tego wyboru </a:t>
            </a:r>
            <a:r>
              <a:rPr lang="pl-PL" sz="2000" b="1" i="1" dirty="0">
                <a:solidFill>
                  <a:srgbClr val="000000"/>
                </a:solidFill>
                <a:effectLst/>
                <a:latin typeface="+mj-lt"/>
              </a:rPr>
              <a:t>stanowi dotychczasowy przebieg tego zjawiska i aktualny stan układu</a:t>
            </a:r>
            <a:r>
              <a:rPr lang="pl-PL" sz="2000" b="0" i="1" dirty="0">
                <a:solidFill>
                  <a:srgbClr val="000000"/>
                </a:solidFill>
                <a:effectLst/>
                <a:latin typeface="+mj-lt"/>
              </a:rPr>
              <a:t>. Jego celem jest zmniejszenie ryzyka w procesie podejmowania decyzji.</a:t>
            </a:r>
            <a:endParaRPr lang="pl-PL" sz="1600" i="1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74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47639D32-4D71-4ED4-8FA7-4E9232BFCB1C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UR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zaokrąglony 5">
            <a:extLst>
              <a:ext uri="{FF2B5EF4-FFF2-40B4-BE49-F238E27FC236}">
                <a16:creationId xmlns:a16="http://schemas.microsoft.com/office/drawing/2014/main" id="{99C17835-8B1F-44A4-A900-49852421605F}"/>
              </a:ext>
            </a:extLst>
          </p:cNvPr>
          <p:cNvSpPr/>
          <p:nvPr/>
        </p:nvSpPr>
        <p:spPr>
          <a:xfrm>
            <a:off x="179511" y="1419622"/>
            <a:ext cx="1728192" cy="64807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6">
            <a:extLst>
              <a:ext uri="{FF2B5EF4-FFF2-40B4-BE49-F238E27FC236}">
                <a16:creationId xmlns:a16="http://schemas.microsoft.com/office/drawing/2014/main" id="{A83455E6-8D5F-49EB-A501-7AC968521E66}"/>
              </a:ext>
            </a:extLst>
          </p:cNvPr>
          <p:cNvSpPr/>
          <p:nvPr/>
        </p:nvSpPr>
        <p:spPr>
          <a:xfrm>
            <a:off x="7308304" y="1419622"/>
            <a:ext cx="1728192" cy="64807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7">
            <a:extLst>
              <a:ext uri="{FF2B5EF4-FFF2-40B4-BE49-F238E27FC236}">
                <a16:creationId xmlns:a16="http://schemas.microsoft.com/office/drawing/2014/main" id="{7A2BA458-DA6C-49C7-95A1-5CB626F2CD3A}"/>
              </a:ext>
            </a:extLst>
          </p:cNvPr>
          <p:cNvSpPr/>
          <p:nvPr/>
        </p:nvSpPr>
        <p:spPr>
          <a:xfrm>
            <a:off x="5004047" y="1419622"/>
            <a:ext cx="1728192" cy="64807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8">
            <a:extLst>
              <a:ext uri="{FF2B5EF4-FFF2-40B4-BE49-F238E27FC236}">
                <a16:creationId xmlns:a16="http://schemas.microsoft.com/office/drawing/2014/main" id="{6A9F9B16-C685-4A4B-841C-62E934A462CE}"/>
              </a:ext>
            </a:extLst>
          </p:cNvPr>
          <p:cNvSpPr/>
          <p:nvPr/>
        </p:nvSpPr>
        <p:spPr>
          <a:xfrm>
            <a:off x="2646998" y="1419622"/>
            <a:ext cx="1728192" cy="64807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BC1AC38-CDE0-4D17-92B0-40362CEBD7EA}"/>
              </a:ext>
            </a:extLst>
          </p:cNvPr>
          <p:cNvSpPr txBox="1"/>
          <p:nvPr/>
        </p:nvSpPr>
        <p:spPr>
          <a:xfrm>
            <a:off x="683567" y="1659019"/>
            <a:ext cx="7200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l-PL" sz="1100" dirty="0"/>
              <a:t>Reaktywne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B549437-1422-4588-8EBF-4D6F664DE4AB}"/>
              </a:ext>
            </a:extLst>
          </p:cNvPr>
          <p:cNvSpPr txBox="1"/>
          <p:nvPr/>
        </p:nvSpPr>
        <p:spPr>
          <a:xfrm>
            <a:off x="3088653" y="1659019"/>
            <a:ext cx="84488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l-PL" sz="1100" dirty="0"/>
              <a:t>Prewencyjne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107264C-9D67-4BAF-86B1-94F54F771D03}"/>
              </a:ext>
            </a:extLst>
          </p:cNvPr>
          <p:cNvSpPr txBox="1"/>
          <p:nvPr/>
        </p:nvSpPr>
        <p:spPr>
          <a:xfrm>
            <a:off x="5445702" y="1659018"/>
            <a:ext cx="84488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l-PL" sz="1100" dirty="0"/>
              <a:t>Predykcyjne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D4F111F-066C-4284-939E-C4EDE510BCF5}"/>
              </a:ext>
            </a:extLst>
          </p:cNvPr>
          <p:cNvSpPr txBox="1"/>
          <p:nvPr/>
        </p:nvSpPr>
        <p:spPr>
          <a:xfrm>
            <a:off x="7749959" y="1659018"/>
            <a:ext cx="84488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l-PL" sz="1100" dirty="0"/>
              <a:t>Proaktywne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860C06B-12C4-4313-9B83-A10FA192748D}"/>
              </a:ext>
            </a:extLst>
          </p:cNvPr>
          <p:cNvSpPr txBox="1"/>
          <p:nvPr/>
        </p:nvSpPr>
        <p:spPr>
          <a:xfrm>
            <a:off x="179511" y="2283718"/>
            <a:ext cx="1728192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l-PL" sz="1000" b="1" dirty="0"/>
              <a:t>Naprawiaj kiedy się zepsuje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Niski koszt utrzymania w ruchu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Minimalne zasoby ludzkie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Minimum planowania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Wysokie koszty napraw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Możliwe uszkodzenie” przy okazji” innych podzespołów, maszyn, linii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Niebezpieczeństwo dla operatorów/obsługi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48C4E49-9EC5-497D-912A-538C47136AE5}"/>
              </a:ext>
            </a:extLst>
          </p:cNvPr>
          <p:cNvSpPr txBox="1"/>
          <p:nvPr/>
        </p:nvSpPr>
        <p:spPr>
          <a:xfrm>
            <a:off x="2538486" y="2283718"/>
            <a:ext cx="2286075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l-PL" sz="1000" b="1" dirty="0"/>
              <a:t>Naprawiaj zgodnie z harmonogramem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Wysoka efektywność i cykl życia sprzętu, maszyn, linii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Znaczne obniżenie prawdopodobieństwa awarii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Znacząca oszczędność w kosztach w porównaniu do strategii reaktywnej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Działania bardzo pracochłonne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Duża ilość planowych przestojów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Wymaga czasochłonnego planowania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Nie wyklucza wystąpienia bardzo poważnych usterek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C2131DA-65B1-44AB-9628-997B4835AC5D}"/>
              </a:ext>
            </a:extLst>
          </p:cNvPr>
          <p:cNvSpPr txBox="1"/>
          <p:nvPr/>
        </p:nvSpPr>
        <p:spPr>
          <a:xfrm>
            <a:off x="5129492" y="2283718"/>
            <a:ext cx="1873559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pl-PL" sz="1000" b="1" dirty="0"/>
              <a:t>Nie naprawiaj jeśli nie jest zepsute</a:t>
            </a:r>
          </a:p>
          <a:p>
            <a:endParaRPr lang="pl-PL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Redukcja kosztów i czasu potrzebnego na utrzymanie ruchu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Wydłużenie cyklu życia sprzętu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00B050"/>
                </a:solidFill>
              </a:rPr>
              <a:t>Redukcja ryzyka związanego z bezpieczeństwem oraz spadkiem jakości</a:t>
            </a:r>
          </a:p>
          <a:p>
            <a:endParaRPr lang="pl-PL" sz="1000" b="1" dirty="0">
              <a:solidFill>
                <a:srgbClr val="00B05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Inwestycja w „</a:t>
            </a:r>
            <a:r>
              <a:rPr lang="pl-PL" sz="1000" b="1" dirty="0" err="1">
                <a:solidFill>
                  <a:srgbClr val="FF0000"/>
                </a:solidFill>
              </a:rPr>
              <a:t>oczujnikowanie</a:t>
            </a:r>
            <a:r>
              <a:rPr lang="pl-PL" sz="1000" b="1" dirty="0">
                <a:solidFill>
                  <a:srgbClr val="FF0000"/>
                </a:solidFill>
              </a:rPr>
              <a:t>” i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FF0000"/>
                </a:solidFill>
              </a:rPr>
              <a:t>Wymaga sporych zmian w organizacji służb 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>
              <a:solidFill>
                <a:srgbClr val="FF0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FA59B7E-BB97-424D-8C82-1CF094530B06}"/>
              </a:ext>
            </a:extLst>
          </p:cNvPr>
          <p:cNvSpPr txBox="1"/>
          <p:nvPr/>
        </p:nvSpPr>
        <p:spPr>
          <a:xfrm>
            <a:off x="7307982" y="2206085"/>
            <a:ext cx="1728192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1" dirty="0"/>
              <a:t>Predykcja, wykrywanie źródeł degradacji i przeciwdziałanie im Zautomatyzowaniem procesu decyzyjnego </a:t>
            </a:r>
            <a:r>
              <a:rPr lang="pl-PL" sz="1000" dirty="0"/>
              <a:t>dzięki analizom </a:t>
            </a:r>
            <a:r>
              <a:rPr lang="pl-PL" sz="1000" dirty="0" err="1"/>
              <a:t>BigData</a:t>
            </a:r>
            <a:r>
              <a:rPr lang="pl-PL" sz="1000" dirty="0"/>
              <a:t>, zaawansowanym modelom i  algorytmom itd..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dirty="0"/>
          </a:p>
        </p:txBody>
      </p:sp>
      <p:sp>
        <p:nvSpPr>
          <p:cNvPr id="24" name="Strzałka w prawo 2">
            <a:extLst>
              <a:ext uri="{FF2B5EF4-FFF2-40B4-BE49-F238E27FC236}">
                <a16:creationId xmlns:a16="http://schemas.microsoft.com/office/drawing/2014/main" id="{27A16560-4511-4F0E-B75D-01AF21626C37}"/>
              </a:ext>
            </a:extLst>
          </p:cNvPr>
          <p:cNvSpPr/>
          <p:nvPr/>
        </p:nvSpPr>
        <p:spPr>
          <a:xfrm>
            <a:off x="6804568" y="1659018"/>
            <a:ext cx="503735" cy="26466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1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47639D32-4D71-4ED4-8FA7-4E9232BFCB1C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Prewencja vs Predykcja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igh Pressure Blower | 3D CAD Model Library | GrabCAD">
            <a:extLst>
              <a:ext uri="{FF2B5EF4-FFF2-40B4-BE49-F238E27FC236}">
                <a16:creationId xmlns:a16="http://schemas.microsoft.com/office/drawing/2014/main" id="{70A188F0-5887-4FED-9818-94E2F2E5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55" y="1304775"/>
            <a:ext cx="1738822" cy="13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E8EE38-B966-4600-8876-1A3FD0438A7A}"/>
              </a:ext>
            </a:extLst>
          </p:cNvPr>
          <p:cNvSpPr txBox="1"/>
          <p:nvPr/>
        </p:nvSpPr>
        <p:spPr>
          <a:xfrm>
            <a:off x="71500" y="1464836"/>
            <a:ext cx="5245955" cy="10318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b="1" dirty="0"/>
              <a:t>Maszyna:</a:t>
            </a:r>
            <a:r>
              <a:rPr lang="pl-PL" sz="1200" dirty="0"/>
              <a:t> wentylator promieniowy wyciągowy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b="1" dirty="0"/>
              <a:t>Problem:</a:t>
            </a:r>
            <a:r>
              <a:rPr lang="pl-PL" sz="1200" dirty="0"/>
              <a:t> osadzanie się zanieczyszczeń na łopatkach powoduje z czasem: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niewyważenie → drgania → uszkodzenie łożysk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b="1" dirty="0"/>
              <a:t>Rozwiązanie:</a:t>
            </a:r>
            <a:r>
              <a:rPr lang="pl-PL" sz="1200" dirty="0"/>
              <a:t> wyczyszczenie / wyważenie wirnika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11D8D3F-BA51-414A-A979-120810E531D8}"/>
              </a:ext>
            </a:extLst>
          </p:cNvPr>
          <p:cNvSpPr txBox="1"/>
          <p:nvPr/>
        </p:nvSpPr>
        <p:spPr>
          <a:xfrm>
            <a:off x="58687" y="2756613"/>
            <a:ext cx="2914691" cy="2386887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b="1" dirty="0"/>
              <a:t>Prewencyjne UR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E0829940-76AF-459C-9F1D-286306BA8D41}"/>
              </a:ext>
            </a:extLst>
          </p:cNvPr>
          <p:cNvSpPr txBox="1"/>
          <p:nvPr/>
        </p:nvSpPr>
        <p:spPr>
          <a:xfrm>
            <a:off x="110177" y="3421640"/>
            <a:ext cx="2639431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000" dirty="0"/>
              <a:t>Czyszczenie co miesiąc (firma zewnętrzna)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DDD952B-76CE-4517-B20E-FA0A91BA2EC6}"/>
              </a:ext>
            </a:extLst>
          </p:cNvPr>
          <p:cNvSpPr txBox="1"/>
          <p:nvPr/>
        </p:nvSpPr>
        <p:spPr>
          <a:xfrm>
            <a:off x="2971940" y="2756614"/>
            <a:ext cx="6194026" cy="24889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1200" b="1" dirty="0"/>
              <a:t>Predykcyjne UR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F9BA6C9-077C-4C6D-8E95-F0BEA0BEA34E}"/>
              </a:ext>
            </a:extLst>
          </p:cNvPr>
          <p:cNvSpPr txBox="1"/>
          <p:nvPr/>
        </p:nvSpPr>
        <p:spPr>
          <a:xfrm>
            <a:off x="2966380" y="3005509"/>
            <a:ext cx="3116181" cy="2116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1200" b="1" dirty="0"/>
              <a:t>    Off-</a:t>
            </a:r>
            <a:r>
              <a:rPr lang="pl-PL" sz="1200" b="1" dirty="0" err="1"/>
              <a:t>line</a:t>
            </a:r>
            <a:endParaRPr lang="pl-PL" sz="1200" b="1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7B671DF-4309-44FF-9093-B1B45DBB5B5B}"/>
              </a:ext>
            </a:extLst>
          </p:cNvPr>
          <p:cNvSpPr txBox="1"/>
          <p:nvPr/>
        </p:nvSpPr>
        <p:spPr>
          <a:xfrm>
            <a:off x="6023657" y="3005508"/>
            <a:ext cx="3120342" cy="21083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    </a:t>
            </a:r>
            <a:r>
              <a:rPr lang="pl-PL" sz="1200" b="1" dirty="0"/>
              <a:t>On-line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E7FEB835-6C2A-4877-9D9D-E7820635FEBF}"/>
              </a:ext>
            </a:extLst>
          </p:cNvPr>
          <p:cNvSpPr txBox="1"/>
          <p:nvPr/>
        </p:nvSpPr>
        <p:spPr>
          <a:xfrm>
            <a:off x="3130366" y="3271538"/>
            <a:ext cx="2736304" cy="7261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000" dirty="0"/>
              <a:t>Czyszczenie planowane na podstawie pomiaru drgań.           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000" dirty="0"/>
              <a:t>Pomiar wykonywany co tydzień przez pracownika UR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B3EA6D6-A9D9-43FC-991C-0F45E970DC0E}"/>
              </a:ext>
            </a:extLst>
          </p:cNvPr>
          <p:cNvSpPr txBox="1"/>
          <p:nvPr/>
        </p:nvSpPr>
        <p:spPr>
          <a:xfrm>
            <a:off x="6106135" y="3265861"/>
            <a:ext cx="3120342" cy="6095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000" dirty="0"/>
              <a:t>Czyszczenie planowane na podstawie alertów generowanych przez system ciągłego monitorowania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559111A-6B36-41DF-B26E-C1740131AD92}"/>
              </a:ext>
            </a:extLst>
          </p:cNvPr>
          <p:cNvSpPr txBox="1"/>
          <p:nvPr/>
        </p:nvSpPr>
        <p:spPr>
          <a:xfrm>
            <a:off x="371055" y="4106266"/>
            <a:ext cx="2125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0" i="0" dirty="0">
                <a:solidFill>
                  <a:srgbClr val="000000"/>
                </a:solidFill>
                <a:effectLst/>
                <a:latin typeface="+mj-lt"/>
              </a:rPr>
              <a:t>brak zaangażowania UR</a:t>
            </a:r>
          </a:p>
          <a:p>
            <a:endParaRPr lang="pl-PL" sz="10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pl-PL" sz="10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pl-PL" sz="1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0" i="0" dirty="0">
                <a:solidFill>
                  <a:srgbClr val="000000"/>
                </a:solidFill>
                <a:effectLst/>
                <a:latin typeface="+mj-lt"/>
              </a:rPr>
              <a:t>zbyt często zamawiana usługa</a:t>
            </a:r>
            <a:r>
              <a:rPr lang="pl-PL" sz="1000" dirty="0">
                <a:latin typeface="+mj-lt"/>
              </a:rPr>
              <a:t> </a:t>
            </a:r>
            <a:br>
              <a:rPr lang="pl-PL" sz="1000" dirty="0">
                <a:latin typeface="+mj-lt"/>
              </a:rPr>
            </a:br>
            <a:endParaRPr lang="pl-PL" sz="1000" dirty="0">
              <a:latin typeface="+mj-lt"/>
            </a:endParaRPr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6ED22A12-8ECD-4668-90BE-84A86A377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7" t="17523" r="25728" b="69237"/>
          <a:stretch/>
        </p:blipFill>
        <p:spPr>
          <a:xfrm>
            <a:off x="107535" y="4169915"/>
            <a:ext cx="265415" cy="259558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C7F2A511-54A2-4512-AAFC-593D2FB26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7" t="31198" r="25728" b="55946"/>
          <a:stretch/>
        </p:blipFill>
        <p:spPr>
          <a:xfrm>
            <a:off x="105640" y="4752680"/>
            <a:ext cx="265415" cy="252028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id="{F6A05281-5CB1-4B6E-9C1D-5F962B9268F3}"/>
              </a:ext>
            </a:extLst>
          </p:cNvPr>
          <p:cNvSpPr txBox="1"/>
          <p:nvPr/>
        </p:nvSpPr>
        <p:spPr>
          <a:xfrm>
            <a:off x="3296600" y="4106266"/>
            <a:ext cx="2785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00000"/>
                </a:solidFill>
                <a:latin typeface="+mj-lt"/>
              </a:rPr>
              <a:t>Czyszczenie wtedy gdy trzeba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00000"/>
                </a:solidFill>
                <a:latin typeface="+mj-lt"/>
              </a:rPr>
              <a:t>Diagnoza innych problemów</a:t>
            </a:r>
            <a:endParaRPr lang="pl-PL" sz="10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pl-PL" sz="1000" dirty="0">
              <a:solidFill>
                <a:srgbClr val="000000"/>
              </a:solidFill>
              <a:latin typeface="+mj-lt"/>
            </a:endParaRPr>
          </a:p>
          <a:p>
            <a:endParaRPr lang="pl-PL" sz="1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0" i="0" dirty="0">
                <a:solidFill>
                  <a:srgbClr val="000000"/>
                </a:solidFill>
                <a:effectLst/>
                <a:latin typeface="+mj-lt"/>
              </a:rPr>
              <a:t>Czas pracownika poświęcany na pomiary</a:t>
            </a:r>
            <a:br>
              <a:rPr lang="pl-PL" sz="1000" dirty="0">
                <a:latin typeface="+mj-lt"/>
              </a:rPr>
            </a:br>
            <a:endParaRPr lang="pl-PL" sz="1000" dirty="0">
              <a:latin typeface="+mj-lt"/>
            </a:endParaRP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15D1A777-1B70-44A2-87EE-F0F7739578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7" t="17523" r="25728" b="69237"/>
          <a:stretch/>
        </p:blipFill>
        <p:spPr>
          <a:xfrm>
            <a:off x="3007167" y="4172155"/>
            <a:ext cx="265415" cy="259558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19ACD411-5AF6-490E-BEE4-E5F12923D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7" t="31198" r="25728" b="55946"/>
          <a:stretch/>
        </p:blipFill>
        <p:spPr>
          <a:xfrm>
            <a:off x="3007167" y="4752680"/>
            <a:ext cx="265415" cy="252028"/>
          </a:xfrm>
          <a:prstGeom prst="rect">
            <a:avLst/>
          </a:prstGeom>
        </p:spPr>
      </p:pic>
      <p:sp>
        <p:nvSpPr>
          <p:cNvPr id="56" name="pole tekstowe 55">
            <a:extLst>
              <a:ext uri="{FF2B5EF4-FFF2-40B4-BE49-F238E27FC236}">
                <a16:creationId xmlns:a16="http://schemas.microsoft.com/office/drawing/2014/main" id="{051120AF-68CC-464A-8DEA-4774AF0B93EF}"/>
              </a:ext>
            </a:extLst>
          </p:cNvPr>
          <p:cNvSpPr txBox="1"/>
          <p:nvPr/>
        </p:nvSpPr>
        <p:spPr>
          <a:xfrm>
            <a:off x="6472025" y="4111652"/>
            <a:ext cx="24851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00000"/>
                </a:solidFill>
                <a:latin typeface="+mj-lt"/>
              </a:rPr>
              <a:t>Czyszczenie wtedy gdy trzeba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00000"/>
                </a:solidFill>
                <a:latin typeface="+mj-lt"/>
              </a:rPr>
              <a:t>Diagnoza innych problemów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rgbClr val="000000"/>
                </a:solidFill>
                <a:latin typeface="+mj-lt"/>
              </a:rPr>
              <a:t>Małe zaangażowanie pracownika UR</a:t>
            </a:r>
          </a:p>
          <a:p>
            <a:endParaRPr lang="pl-PL" sz="1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b="0" i="0" dirty="0">
                <a:solidFill>
                  <a:srgbClr val="000000"/>
                </a:solidFill>
                <a:effectLst/>
                <a:latin typeface="+mj-lt"/>
              </a:rPr>
              <a:t>Inwestycja w system monitorowania</a:t>
            </a:r>
          </a:p>
        </p:txBody>
      </p:sp>
      <p:pic>
        <p:nvPicPr>
          <p:cNvPr id="57" name="Obraz 56">
            <a:extLst>
              <a:ext uri="{FF2B5EF4-FFF2-40B4-BE49-F238E27FC236}">
                <a16:creationId xmlns:a16="http://schemas.microsoft.com/office/drawing/2014/main" id="{BE806B28-4B7B-4EB6-AF98-3EA998CF1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7" t="17523" r="25728" b="69237"/>
          <a:stretch/>
        </p:blipFill>
        <p:spPr>
          <a:xfrm>
            <a:off x="6236354" y="4169915"/>
            <a:ext cx="265415" cy="259558"/>
          </a:xfrm>
          <a:prstGeom prst="rect">
            <a:avLst/>
          </a:prstGeom>
        </p:spPr>
      </p:pic>
      <p:pic>
        <p:nvPicPr>
          <p:cNvPr id="58" name="Obraz 57">
            <a:extLst>
              <a:ext uri="{FF2B5EF4-FFF2-40B4-BE49-F238E27FC236}">
                <a16:creationId xmlns:a16="http://schemas.microsoft.com/office/drawing/2014/main" id="{C7432067-9F5D-4276-9363-DB8E6F261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57" t="31198" r="25728" b="55946"/>
          <a:stretch/>
        </p:blipFill>
        <p:spPr>
          <a:xfrm>
            <a:off x="6236354" y="4752680"/>
            <a:ext cx="265415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5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47639D32-4D71-4ED4-8FA7-4E9232BFCB1C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Predykcyjne utrzymanie ruchu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A6183A73-0C74-417C-9418-8665E7DB000F}"/>
              </a:ext>
            </a:extLst>
          </p:cNvPr>
          <p:cNvCxnSpPr/>
          <p:nvPr/>
        </p:nvCxnSpPr>
        <p:spPr>
          <a:xfrm flipV="1">
            <a:off x="1259632" y="1624430"/>
            <a:ext cx="0" cy="2952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30AA0D7F-5F86-4859-8364-E82603ADE736}"/>
              </a:ext>
            </a:extLst>
          </p:cNvPr>
          <p:cNvCxnSpPr/>
          <p:nvPr/>
        </p:nvCxnSpPr>
        <p:spPr>
          <a:xfrm>
            <a:off x="1259632" y="4551970"/>
            <a:ext cx="63007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509C0BB-E407-46D2-AD2A-546A67D9476A}"/>
              </a:ext>
            </a:extLst>
          </p:cNvPr>
          <p:cNvSpPr txBox="1"/>
          <p:nvPr/>
        </p:nvSpPr>
        <p:spPr>
          <a:xfrm>
            <a:off x="1685596" y="4658435"/>
            <a:ext cx="5436603" cy="216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I      II      III      IV      V      VI      VII      VIII      IX      X      XI      XII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CE29380-9222-4B4F-824E-1E51197FE35D}"/>
              </a:ext>
            </a:extLst>
          </p:cNvPr>
          <p:cNvSpPr/>
          <p:nvPr/>
        </p:nvSpPr>
        <p:spPr>
          <a:xfrm>
            <a:off x="1473839" y="2876053"/>
            <a:ext cx="4485754" cy="1255222"/>
          </a:xfrm>
          <a:custGeom>
            <a:avLst/>
            <a:gdLst>
              <a:gd name="connsiteX0" fmla="*/ 0 w 4485754"/>
              <a:gd name="connsiteY0" fmla="*/ 1255222 h 1255222"/>
              <a:gd name="connsiteX1" fmla="*/ 41563 w 4485754"/>
              <a:gd name="connsiteY1" fmla="*/ 1230284 h 1255222"/>
              <a:gd name="connsiteX2" fmla="*/ 58189 w 4485754"/>
              <a:gd name="connsiteY2" fmla="*/ 1213659 h 1255222"/>
              <a:gd name="connsiteX3" fmla="*/ 99752 w 4485754"/>
              <a:gd name="connsiteY3" fmla="*/ 1197033 h 1255222"/>
              <a:gd name="connsiteX4" fmla="*/ 133003 w 4485754"/>
              <a:gd name="connsiteY4" fmla="*/ 1180408 h 1255222"/>
              <a:gd name="connsiteX5" fmla="*/ 149629 w 4485754"/>
              <a:gd name="connsiteY5" fmla="*/ 1163782 h 1255222"/>
              <a:gd name="connsiteX6" fmla="*/ 199505 w 4485754"/>
              <a:gd name="connsiteY6" fmla="*/ 1147157 h 1255222"/>
              <a:gd name="connsiteX7" fmla="*/ 249381 w 4485754"/>
              <a:gd name="connsiteY7" fmla="*/ 1122219 h 1255222"/>
              <a:gd name="connsiteX8" fmla="*/ 282632 w 4485754"/>
              <a:gd name="connsiteY8" fmla="*/ 1097280 h 1255222"/>
              <a:gd name="connsiteX9" fmla="*/ 332509 w 4485754"/>
              <a:gd name="connsiteY9" fmla="*/ 1080655 h 1255222"/>
              <a:gd name="connsiteX10" fmla="*/ 382385 w 4485754"/>
              <a:gd name="connsiteY10" fmla="*/ 1055717 h 1255222"/>
              <a:gd name="connsiteX11" fmla="*/ 473825 w 4485754"/>
              <a:gd name="connsiteY11" fmla="*/ 1064030 h 1255222"/>
              <a:gd name="connsiteX12" fmla="*/ 507076 w 4485754"/>
              <a:gd name="connsiteY12" fmla="*/ 1080655 h 1255222"/>
              <a:gd name="connsiteX13" fmla="*/ 565265 w 4485754"/>
              <a:gd name="connsiteY13" fmla="*/ 1105593 h 1255222"/>
              <a:gd name="connsiteX14" fmla="*/ 723207 w 4485754"/>
              <a:gd name="connsiteY14" fmla="*/ 1113906 h 1255222"/>
              <a:gd name="connsiteX15" fmla="*/ 872836 w 4485754"/>
              <a:gd name="connsiteY15" fmla="*/ 1105593 h 1255222"/>
              <a:gd name="connsiteX16" fmla="*/ 897774 w 4485754"/>
              <a:gd name="connsiteY16" fmla="*/ 1097280 h 1255222"/>
              <a:gd name="connsiteX17" fmla="*/ 972589 w 4485754"/>
              <a:gd name="connsiteY17" fmla="*/ 1047404 h 1255222"/>
              <a:gd name="connsiteX18" fmla="*/ 997527 w 4485754"/>
              <a:gd name="connsiteY18" fmla="*/ 1030779 h 1255222"/>
              <a:gd name="connsiteX19" fmla="*/ 1030778 w 4485754"/>
              <a:gd name="connsiteY19" fmla="*/ 1022466 h 1255222"/>
              <a:gd name="connsiteX20" fmla="*/ 1155469 w 4485754"/>
              <a:gd name="connsiteY20" fmla="*/ 1047404 h 1255222"/>
              <a:gd name="connsiteX21" fmla="*/ 1213658 w 4485754"/>
              <a:gd name="connsiteY21" fmla="*/ 1072342 h 1255222"/>
              <a:gd name="connsiteX22" fmla="*/ 1238596 w 4485754"/>
              <a:gd name="connsiteY22" fmla="*/ 1080655 h 1255222"/>
              <a:gd name="connsiteX23" fmla="*/ 1280160 w 4485754"/>
              <a:gd name="connsiteY23" fmla="*/ 1097280 h 1255222"/>
              <a:gd name="connsiteX24" fmla="*/ 1346661 w 4485754"/>
              <a:gd name="connsiteY24" fmla="*/ 1088968 h 1255222"/>
              <a:gd name="connsiteX25" fmla="*/ 1413163 w 4485754"/>
              <a:gd name="connsiteY25" fmla="*/ 1064030 h 1255222"/>
              <a:gd name="connsiteX26" fmla="*/ 1471352 w 4485754"/>
              <a:gd name="connsiteY26" fmla="*/ 1022466 h 1255222"/>
              <a:gd name="connsiteX27" fmla="*/ 1487978 w 4485754"/>
              <a:gd name="connsiteY27" fmla="*/ 1005840 h 1255222"/>
              <a:gd name="connsiteX28" fmla="*/ 1512916 w 4485754"/>
              <a:gd name="connsiteY28" fmla="*/ 997528 h 1255222"/>
              <a:gd name="connsiteX29" fmla="*/ 1529541 w 4485754"/>
              <a:gd name="connsiteY29" fmla="*/ 972590 h 1255222"/>
              <a:gd name="connsiteX30" fmla="*/ 1637607 w 4485754"/>
              <a:gd name="connsiteY30" fmla="*/ 989215 h 1255222"/>
              <a:gd name="connsiteX31" fmla="*/ 1770610 w 4485754"/>
              <a:gd name="connsiteY31" fmla="*/ 980902 h 1255222"/>
              <a:gd name="connsiteX32" fmla="*/ 1778923 w 4485754"/>
              <a:gd name="connsiteY32" fmla="*/ 955964 h 1255222"/>
              <a:gd name="connsiteX33" fmla="*/ 1803861 w 4485754"/>
              <a:gd name="connsiteY33" fmla="*/ 939339 h 1255222"/>
              <a:gd name="connsiteX34" fmla="*/ 1837112 w 4485754"/>
              <a:gd name="connsiteY34" fmla="*/ 897775 h 1255222"/>
              <a:gd name="connsiteX35" fmla="*/ 1903614 w 4485754"/>
              <a:gd name="connsiteY35" fmla="*/ 872837 h 1255222"/>
              <a:gd name="connsiteX36" fmla="*/ 1961803 w 4485754"/>
              <a:gd name="connsiteY36" fmla="*/ 814648 h 1255222"/>
              <a:gd name="connsiteX37" fmla="*/ 1995054 w 4485754"/>
              <a:gd name="connsiteY37" fmla="*/ 798022 h 1255222"/>
              <a:gd name="connsiteX38" fmla="*/ 2053243 w 4485754"/>
              <a:gd name="connsiteY38" fmla="*/ 756459 h 1255222"/>
              <a:gd name="connsiteX39" fmla="*/ 2069869 w 4485754"/>
              <a:gd name="connsiteY39" fmla="*/ 731520 h 1255222"/>
              <a:gd name="connsiteX40" fmla="*/ 2144683 w 4485754"/>
              <a:gd name="connsiteY40" fmla="*/ 689957 h 1255222"/>
              <a:gd name="connsiteX41" fmla="*/ 2169621 w 4485754"/>
              <a:gd name="connsiteY41" fmla="*/ 665019 h 1255222"/>
              <a:gd name="connsiteX42" fmla="*/ 2202872 w 4485754"/>
              <a:gd name="connsiteY42" fmla="*/ 656706 h 1255222"/>
              <a:gd name="connsiteX43" fmla="*/ 2319250 w 4485754"/>
              <a:gd name="connsiteY43" fmla="*/ 673331 h 1255222"/>
              <a:gd name="connsiteX44" fmla="*/ 2419003 w 4485754"/>
              <a:gd name="connsiteY44" fmla="*/ 665019 h 1255222"/>
              <a:gd name="connsiteX45" fmla="*/ 2510443 w 4485754"/>
              <a:gd name="connsiteY45" fmla="*/ 606830 h 1255222"/>
              <a:gd name="connsiteX46" fmla="*/ 2527069 w 4485754"/>
              <a:gd name="connsiteY46" fmla="*/ 590204 h 1255222"/>
              <a:gd name="connsiteX47" fmla="*/ 2626821 w 4485754"/>
              <a:gd name="connsiteY47" fmla="*/ 581891 h 1255222"/>
              <a:gd name="connsiteX48" fmla="*/ 2651760 w 4485754"/>
              <a:gd name="connsiteY48" fmla="*/ 565266 h 1255222"/>
              <a:gd name="connsiteX49" fmla="*/ 2743200 w 4485754"/>
              <a:gd name="connsiteY49" fmla="*/ 532015 h 1255222"/>
              <a:gd name="connsiteX50" fmla="*/ 2951018 w 4485754"/>
              <a:gd name="connsiteY50" fmla="*/ 515390 h 1255222"/>
              <a:gd name="connsiteX51" fmla="*/ 2992581 w 4485754"/>
              <a:gd name="connsiteY51" fmla="*/ 507077 h 1255222"/>
              <a:gd name="connsiteX52" fmla="*/ 3025832 w 4485754"/>
              <a:gd name="connsiteY52" fmla="*/ 490451 h 1255222"/>
              <a:gd name="connsiteX53" fmla="*/ 3192087 w 4485754"/>
              <a:gd name="connsiteY53" fmla="*/ 482139 h 1255222"/>
              <a:gd name="connsiteX54" fmla="*/ 3217025 w 4485754"/>
              <a:gd name="connsiteY54" fmla="*/ 448888 h 1255222"/>
              <a:gd name="connsiteX55" fmla="*/ 3241963 w 4485754"/>
              <a:gd name="connsiteY55" fmla="*/ 440575 h 1255222"/>
              <a:gd name="connsiteX56" fmla="*/ 3291840 w 4485754"/>
              <a:gd name="connsiteY56" fmla="*/ 432262 h 1255222"/>
              <a:gd name="connsiteX57" fmla="*/ 3316778 w 4485754"/>
              <a:gd name="connsiteY57" fmla="*/ 423950 h 1255222"/>
              <a:gd name="connsiteX58" fmla="*/ 3466407 w 4485754"/>
              <a:gd name="connsiteY58" fmla="*/ 415637 h 1255222"/>
              <a:gd name="connsiteX59" fmla="*/ 3483032 w 4485754"/>
              <a:gd name="connsiteY59" fmla="*/ 399011 h 1255222"/>
              <a:gd name="connsiteX60" fmla="*/ 3507970 w 4485754"/>
              <a:gd name="connsiteY60" fmla="*/ 390699 h 1255222"/>
              <a:gd name="connsiteX61" fmla="*/ 3532909 w 4485754"/>
              <a:gd name="connsiteY61" fmla="*/ 374073 h 1255222"/>
              <a:gd name="connsiteX62" fmla="*/ 3574472 w 4485754"/>
              <a:gd name="connsiteY62" fmla="*/ 340822 h 1255222"/>
              <a:gd name="connsiteX63" fmla="*/ 3640974 w 4485754"/>
              <a:gd name="connsiteY63" fmla="*/ 290946 h 1255222"/>
              <a:gd name="connsiteX64" fmla="*/ 3665912 w 4485754"/>
              <a:gd name="connsiteY64" fmla="*/ 274320 h 1255222"/>
              <a:gd name="connsiteX65" fmla="*/ 3715789 w 4485754"/>
              <a:gd name="connsiteY65" fmla="*/ 207819 h 1255222"/>
              <a:gd name="connsiteX66" fmla="*/ 3749040 w 4485754"/>
              <a:gd name="connsiteY66" fmla="*/ 174568 h 1255222"/>
              <a:gd name="connsiteX67" fmla="*/ 3807229 w 4485754"/>
              <a:gd name="connsiteY67" fmla="*/ 141317 h 1255222"/>
              <a:gd name="connsiteX68" fmla="*/ 3848792 w 4485754"/>
              <a:gd name="connsiteY68" fmla="*/ 133004 h 1255222"/>
              <a:gd name="connsiteX69" fmla="*/ 3865418 w 4485754"/>
              <a:gd name="connsiteY69" fmla="*/ 116379 h 1255222"/>
              <a:gd name="connsiteX70" fmla="*/ 3898669 w 4485754"/>
              <a:gd name="connsiteY70" fmla="*/ 91440 h 1255222"/>
              <a:gd name="connsiteX71" fmla="*/ 3931920 w 4485754"/>
              <a:gd name="connsiteY71" fmla="*/ 8313 h 1255222"/>
              <a:gd name="connsiteX72" fmla="*/ 3981796 w 4485754"/>
              <a:gd name="connsiteY72" fmla="*/ 0 h 1255222"/>
              <a:gd name="connsiteX73" fmla="*/ 4006734 w 4485754"/>
              <a:gd name="connsiteY73" fmla="*/ 16626 h 1255222"/>
              <a:gd name="connsiteX74" fmla="*/ 4015047 w 4485754"/>
              <a:gd name="connsiteY74" fmla="*/ 41564 h 1255222"/>
              <a:gd name="connsiteX75" fmla="*/ 4064923 w 4485754"/>
              <a:gd name="connsiteY75" fmla="*/ 108066 h 1255222"/>
              <a:gd name="connsiteX76" fmla="*/ 4098174 w 4485754"/>
              <a:gd name="connsiteY76" fmla="*/ 149630 h 1255222"/>
              <a:gd name="connsiteX77" fmla="*/ 4131425 w 4485754"/>
              <a:gd name="connsiteY77" fmla="*/ 207819 h 1255222"/>
              <a:gd name="connsiteX78" fmla="*/ 4148050 w 4485754"/>
              <a:gd name="connsiteY78" fmla="*/ 299259 h 1255222"/>
              <a:gd name="connsiteX79" fmla="*/ 4156363 w 4485754"/>
              <a:gd name="connsiteY79" fmla="*/ 349135 h 1255222"/>
              <a:gd name="connsiteX80" fmla="*/ 4206240 w 4485754"/>
              <a:gd name="connsiteY80" fmla="*/ 399011 h 1255222"/>
              <a:gd name="connsiteX81" fmla="*/ 4222865 w 4485754"/>
              <a:gd name="connsiteY81" fmla="*/ 415637 h 1255222"/>
              <a:gd name="connsiteX82" fmla="*/ 4239490 w 4485754"/>
              <a:gd name="connsiteY82" fmla="*/ 515390 h 1255222"/>
              <a:gd name="connsiteX83" fmla="*/ 4264429 w 4485754"/>
              <a:gd name="connsiteY83" fmla="*/ 540328 h 1255222"/>
              <a:gd name="connsiteX84" fmla="*/ 4314305 w 4485754"/>
              <a:gd name="connsiteY84" fmla="*/ 581891 h 1255222"/>
              <a:gd name="connsiteX85" fmla="*/ 4339243 w 4485754"/>
              <a:gd name="connsiteY85" fmla="*/ 615142 h 1255222"/>
              <a:gd name="connsiteX86" fmla="*/ 4347556 w 4485754"/>
              <a:gd name="connsiteY86" fmla="*/ 640080 h 1255222"/>
              <a:gd name="connsiteX87" fmla="*/ 4372494 w 4485754"/>
              <a:gd name="connsiteY87" fmla="*/ 656706 h 1255222"/>
              <a:gd name="connsiteX88" fmla="*/ 4480560 w 4485754"/>
              <a:gd name="connsiteY88" fmla="*/ 698270 h 1255222"/>
              <a:gd name="connsiteX89" fmla="*/ 4480560 w 4485754"/>
              <a:gd name="connsiteY89" fmla="*/ 739833 h 12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485754" h="1255222">
                <a:moveTo>
                  <a:pt x="0" y="1255222"/>
                </a:moveTo>
                <a:cubicBezTo>
                  <a:pt x="13854" y="1246909"/>
                  <a:pt x="28416" y="1239675"/>
                  <a:pt x="41563" y="1230284"/>
                </a:cubicBezTo>
                <a:cubicBezTo>
                  <a:pt x="47941" y="1225729"/>
                  <a:pt x="51384" y="1217547"/>
                  <a:pt x="58189" y="1213659"/>
                </a:cubicBezTo>
                <a:cubicBezTo>
                  <a:pt x="71145" y="1206256"/>
                  <a:pt x="86116" y="1203093"/>
                  <a:pt x="99752" y="1197033"/>
                </a:cubicBezTo>
                <a:cubicBezTo>
                  <a:pt x="111076" y="1192000"/>
                  <a:pt x="121919" y="1185950"/>
                  <a:pt x="133003" y="1180408"/>
                </a:cubicBezTo>
                <a:cubicBezTo>
                  <a:pt x="138545" y="1174866"/>
                  <a:pt x="142619" y="1167287"/>
                  <a:pt x="149629" y="1163782"/>
                </a:cubicBezTo>
                <a:cubicBezTo>
                  <a:pt x="165303" y="1155945"/>
                  <a:pt x="184924" y="1156878"/>
                  <a:pt x="199505" y="1147157"/>
                </a:cubicBezTo>
                <a:cubicBezTo>
                  <a:pt x="231734" y="1125670"/>
                  <a:pt x="214965" y="1133690"/>
                  <a:pt x="249381" y="1122219"/>
                </a:cubicBezTo>
                <a:cubicBezTo>
                  <a:pt x="260465" y="1113906"/>
                  <a:pt x="270240" y="1103476"/>
                  <a:pt x="282632" y="1097280"/>
                </a:cubicBezTo>
                <a:cubicBezTo>
                  <a:pt x="298307" y="1089443"/>
                  <a:pt x="316834" y="1088492"/>
                  <a:pt x="332509" y="1080655"/>
                </a:cubicBezTo>
                <a:lnTo>
                  <a:pt x="382385" y="1055717"/>
                </a:lnTo>
                <a:cubicBezTo>
                  <a:pt x="412865" y="1058488"/>
                  <a:pt x="443814" y="1058028"/>
                  <a:pt x="473825" y="1064030"/>
                </a:cubicBezTo>
                <a:cubicBezTo>
                  <a:pt x="485976" y="1066460"/>
                  <a:pt x="495795" y="1075527"/>
                  <a:pt x="507076" y="1080655"/>
                </a:cubicBezTo>
                <a:cubicBezTo>
                  <a:pt x="526287" y="1089387"/>
                  <a:pt x="544408" y="1102384"/>
                  <a:pt x="565265" y="1105593"/>
                </a:cubicBezTo>
                <a:cubicBezTo>
                  <a:pt x="617372" y="1113610"/>
                  <a:pt x="670560" y="1111135"/>
                  <a:pt x="723207" y="1113906"/>
                </a:cubicBezTo>
                <a:cubicBezTo>
                  <a:pt x="773083" y="1111135"/>
                  <a:pt x="823108" y="1110329"/>
                  <a:pt x="872836" y="1105593"/>
                </a:cubicBezTo>
                <a:cubicBezTo>
                  <a:pt x="881559" y="1104762"/>
                  <a:pt x="890114" y="1101535"/>
                  <a:pt x="897774" y="1097280"/>
                </a:cubicBezTo>
                <a:cubicBezTo>
                  <a:pt x="897783" y="1097275"/>
                  <a:pt x="960116" y="1055719"/>
                  <a:pt x="972589" y="1047404"/>
                </a:cubicBezTo>
                <a:cubicBezTo>
                  <a:pt x="980902" y="1041862"/>
                  <a:pt x="987835" y="1033202"/>
                  <a:pt x="997527" y="1030779"/>
                </a:cubicBezTo>
                <a:lnTo>
                  <a:pt x="1030778" y="1022466"/>
                </a:lnTo>
                <a:cubicBezTo>
                  <a:pt x="1079501" y="1029427"/>
                  <a:pt x="1107377" y="1031373"/>
                  <a:pt x="1155469" y="1047404"/>
                </a:cubicBezTo>
                <a:cubicBezTo>
                  <a:pt x="1213953" y="1066899"/>
                  <a:pt x="1141754" y="1041526"/>
                  <a:pt x="1213658" y="1072342"/>
                </a:cubicBezTo>
                <a:cubicBezTo>
                  <a:pt x="1221712" y="1075794"/>
                  <a:pt x="1230392" y="1077578"/>
                  <a:pt x="1238596" y="1080655"/>
                </a:cubicBezTo>
                <a:cubicBezTo>
                  <a:pt x="1252568" y="1085894"/>
                  <a:pt x="1266305" y="1091738"/>
                  <a:pt x="1280160" y="1097280"/>
                </a:cubicBezTo>
                <a:cubicBezTo>
                  <a:pt x="1302327" y="1094509"/>
                  <a:pt x="1324682" y="1092964"/>
                  <a:pt x="1346661" y="1088968"/>
                </a:cubicBezTo>
                <a:cubicBezTo>
                  <a:pt x="1357966" y="1086913"/>
                  <a:pt x="1410786" y="1065218"/>
                  <a:pt x="1413163" y="1064030"/>
                </a:cubicBezTo>
                <a:cubicBezTo>
                  <a:pt x="1423957" y="1058633"/>
                  <a:pt x="1465708" y="1027169"/>
                  <a:pt x="1471352" y="1022466"/>
                </a:cubicBezTo>
                <a:cubicBezTo>
                  <a:pt x="1477373" y="1017449"/>
                  <a:pt x="1481257" y="1009872"/>
                  <a:pt x="1487978" y="1005840"/>
                </a:cubicBezTo>
                <a:cubicBezTo>
                  <a:pt x="1495492" y="1001332"/>
                  <a:pt x="1504603" y="1000299"/>
                  <a:pt x="1512916" y="997528"/>
                </a:cubicBezTo>
                <a:cubicBezTo>
                  <a:pt x="1518458" y="989215"/>
                  <a:pt x="1519686" y="974232"/>
                  <a:pt x="1529541" y="972590"/>
                </a:cubicBezTo>
                <a:cubicBezTo>
                  <a:pt x="1572406" y="965446"/>
                  <a:pt x="1601663" y="977233"/>
                  <a:pt x="1637607" y="989215"/>
                </a:cubicBezTo>
                <a:cubicBezTo>
                  <a:pt x="1681941" y="986444"/>
                  <a:pt x="1727370" y="991076"/>
                  <a:pt x="1770610" y="980902"/>
                </a:cubicBezTo>
                <a:cubicBezTo>
                  <a:pt x="1779139" y="978895"/>
                  <a:pt x="1773449" y="962806"/>
                  <a:pt x="1778923" y="955964"/>
                </a:cubicBezTo>
                <a:cubicBezTo>
                  <a:pt x="1785164" y="948163"/>
                  <a:pt x="1796797" y="946403"/>
                  <a:pt x="1803861" y="939339"/>
                </a:cubicBezTo>
                <a:cubicBezTo>
                  <a:pt x="1816407" y="926793"/>
                  <a:pt x="1822349" y="907617"/>
                  <a:pt x="1837112" y="897775"/>
                </a:cubicBezTo>
                <a:cubicBezTo>
                  <a:pt x="1856811" y="884643"/>
                  <a:pt x="1881447" y="881150"/>
                  <a:pt x="1903614" y="872837"/>
                </a:cubicBezTo>
                <a:cubicBezTo>
                  <a:pt x="1929042" y="838933"/>
                  <a:pt x="1925291" y="837468"/>
                  <a:pt x="1961803" y="814648"/>
                </a:cubicBezTo>
                <a:cubicBezTo>
                  <a:pt x="1972311" y="808080"/>
                  <a:pt x="1985140" y="805457"/>
                  <a:pt x="1995054" y="798022"/>
                </a:cubicBezTo>
                <a:cubicBezTo>
                  <a:pt x="2058166" y="750687"/>
                  <a:pt x="2000205" y="774137"/>
                  <a:pt x="2053243" y="756459"/>
                </a:cubicBezTo>
                <a:cubicBezTo>
                  <a:pt x="2058785" y="748146"/>
                  <a:pt x="2062350" y="738099"/>
                  <a:pt x="2069869" y="731520"/>
                </a:cubicBezTo>
                <a:cubicBezTo>
                  <a:pt x="2105047" y="700740"/>
                  <a:pt x="2110432" y="701374"/>
                  <a:pt x="2144683" y="689957"/>
                </a:cubicBezTo>
                <a:cubicBezTo>
                  <a:pt x="2152996" y="681644"/>
                  <a:pt x="2159414" y="670852"/>
                  <a:pt x="2169621" y="665019"/>
                </a:cubicBezTo>
                <a:cubicBezTo>
                  <a:pt x="2179540" y="659351"/>
                  <a:pt x="2191447" y="656706"/>
                  <a:pt x="2202872" y="656706"/>
                </a:cubicBezTo>
                <a:cubicBezTo>
                  <a:pt x="2242359" y="656706"/>
                  <a:pt x="2280882" y="665658"/>
                  <a:pt x="2319250" y="673331"/>
                </a:cubicBezTo>
                <a:cubicBezTo>
                  <a:pt x="2352501" y="670560"/>
                  <a:pt x="2386524" y="672661"/>
                  <a:pt x="2419003" y="665019"/>
                </a:cubicBezTo>
                <a:cubicBezTo>
                  <a:pt x="2427385" y="663047"/>
                  <a:pt x="2509346" y="607927"/>
                  <a:pt x="2510443" y="606830"/>
                </a:cubicBezTo>
                <a:cubicBezTo>
                  <a:pt x="2515985" y="601288"/>
                  <a:pt x="2519405" y="591846"/>
                  <a:pt x="2527069" y="590204"/>
                </a:cubicBezTo>
                <a:cubicBezTo>
                  <a:pt x="2559694" y="583213"/>
                  <a:pt x="2593570" y="584662"/>
                  <a:pt x="2626821" y="581891"/>
                </a:cubicBezTo>
                <a:cubicBezTo>
                  <a:pt x="2635134" y="576349"/>
                  <a:pt x="2642577" y="569202"/>
                  <a:pt x="2651760" y="565266"/>
                </a:cubicBezTo>
                <a:cubicBezTo>
                  <a:pt x="2681570" y="552490"/>
                  <a:pt x="2711951" y="540695"/>
                  <a:pt x="2743200" y="532015"/>
                </a:cubicBezTo>
                <a:cubicBezTo>
                  <a:pt x="2785491" y="520268"/>
                  <a:pt x="2948435" y="515533"/>
                  <a:pt x="2951018" y="515390"/>
                </a:cubicBezTo>
                <a:cubicBezTo>
                  <a:pt x="2964872" y="512619"/>
                  <a:pt x="2979177" y="511545"/>
                  <a:pt x="2992581" y="507077"/>
                </a:cubicBezTo>
                <a:cubicBezTo>
                  <a:pt x="3004337" y="503158"/>
                  <a:pt x="3013536" y="491988"/>
                  <a:pt x="3025832" y="490451"/>
                </a:cubicBezTo>
                <a:cubicBezTo>
                  <a:pt x="3080891" y="483569"/>
                  <a:pt x="3136669" y="484910"/>
                  <a:pt x="3192087" y="482139"/>
                </a:cubicBezTo>
                <a:cubicBezTo>
                  <a:pt x="3200400" y="471055"/>
                  <a:pt x="3206382" y="457758"/>
                  <a:pt x="3217025" y="448888"/>
                </a:cubicBezTo>
                <a:cubicBezTo>
                  <a:pt x="3223756" y="443278"/>
                  <a:pt x="3233409" y="442476"/>
                  <a:pt x="3241963" y="440575"/>
                </a:cubicBezTo>
                <a:cubicBezTo>
                  <a:pt x="3258417" y="436919"/>
                  <a:pt x="3275386" y="435918"/>
                  <a:pt x="3291840" y="432262"/>
                </a:cubicBezTo>
                <a:cubicBezTo>
                  <a:pt x="3300394" y="430361"/>
                  <a:pt x="3308055" y="424781"/>
                  <a:pt x="3316778" y="423950"/>
                </a:cubicBezTo>
                <a:cubicBezTo>
                  <a:pt x="3366506" y="419214"/>
                  <a:pt x="3416531" y="418408"/>
                  <a:pt x="3466407" y="415637"/>
                </a:cubicBezTo>
                <a:cubicBezTo>
                  <a:pt x="3471949" y="410095"/>
                  <a:pt x="3476312" y="403043"/>
                  <a:pt x="3483032" y="399011"/>
                </a:cubicBezTo>
                <a:cubicBezTo>
                  <a:pt x="3490546" y="394503"/>
                  <a:pt x="3500133" y="394618"/>
                  <a:pt x="3507970" y="390699"/>
                </a:cubicBezTo>
                <a:cubicBezTo>
                  <a:pt x="3516906" y="386231"/>
                  <a:pt x="3524596" y="379615"/>
                  <a:pt x="3532909" y="374073"/>
                </a:cubicBezTo>
                <a:cubicBezTo>
                  <a:pt x="3568162" y="321193"/>
                  <a:pt x="3527981" y="370407"/>
                  <a:pt x="3574472" y="340822"/>
                </a:cubicBezTo>
                <a:cubicBezTo>
                  <a:pt x="3597849" y="325946"/>
                  <a:pt x="3617919" y="306317"/>
                  <a:pt x="3640974" y="290946"/>
                </a:cubicBezTo>
                <a:cubicBezTo>
                  <a:pt x="3649287" y="285404"/>
                  <a:pt x="3658111" y="280561"/>
                  <a:pt x="3665912" y="274320"/>
                </a:cubicBezTo>
                <a:cubicBezTo>
                  <a:pt x="3702788" y="244820"/>
                  <a:pt x="3662586" y="261022"/>
                  <a:pt x="3715789" y="207819"/>
                </a:cubicBezTo>
                <a:cubicBezTo>
                  <a:pt x="3726873" y="196735"/>
                  <a:pt x="3735998" y="183263"/>
                  <a:pt x="3749040" y="174568"/>
                </a:cubicBezTo>
                <a:cubicBezTo>
                  <a:pt x="3767285" y="162404"/>
                  <a:pt x="3786132" y="148349"/>
                  <a:pt x="3807229" y="141317"/>
                </a:cubicBezTo>
                <a:cubicBezTo>
                  <a:pt x="3820633" y="136849"/>
                  <a:pt x="3834938" y="135775"/>
                  <a:pt x="3848792" y="133004"/>
                </a:cubicBezTo>
                <a:cubicBezTo>
                  <a:pt x="3854334" y="127462"/>
                  <a:pt x="3859397" y="121396"/>
                  <a:pt x="3865418" y="116379"/>
                </a:cubicBezTo>
                <a:cubicBezTo>
                  <a:pt x="3876062" y="107509"/>
                  <a:pt x="3892035" y="103603"/>
                  <a:pt x="3898669" y="91440"/>
                </a:cubicBezTo>
                <a:cubicBezTo>
                  <a:pt x="3903760" y="82106"/>
                  <a:pt x="3903745" y="18879"/>
                  <a:pt x="3931920" y="8313"/>
                </a:cubicBezTo>
                <a:cubicBezTo>
                  <a:pt x="3947701" y="2395"/>
                  <a:pt x="3965171" y="2771"/>
                  <a:pt x="3981796" y="0"/>
                </a:cubicBezTo>
                <a:cubicBezTo>
                  <a:pt x="3990109" y="5542"/>
                  <a:pt x="4000493" y="8825"/>
                  <a:pt x="4006734" y="16626"/>
                </a:cubicBezTo>
                <a:cubicBezTo>
                  <a:pt x="4012208" y="23468"/>
                  <a:pt x="4010792" y="33904"/>
                  <a:pt x="4015047" y="41564"/>
                </a:cubicBezTo>
                <a:cubicBezTo>
                  <a:pt x="4038545" y="83860"/>
                  <a:pt x="4039700" y="82842"/>
                  <a:pt x="4064923" y="108066"/>
                </a:cubicBezTo>
                <a:cubicBezTo>
                  <a:pt x="4082164" y="177028"/>
                  <a:pt x="4057180" y="116835"/>
                  <a:pt x="4098174" y="149630"/>
                </a:cubicBezTo>
                <a:cubicBezTo>
                  <a:pt x="4107967" y="157465"/>
                  <a:pt x="4127333" y="199634"/>
                  <a:pt x="4131425" y="207819"/>
                </a:cubicBezTo>
                <a:cubicBezTo>
                  <a:pt x="4152555" y="355725"/>
                  <a:pt x="4128455" y="201281"/>
                  <a:pt x="4148050" y="299259"/>
                </a:cubicBezTo>
                <a:cubicBezTo>
                  <a:pt x="4151355" y="315786"/>
                  <a:pt x="4148825" y="334060"/>
                  <a:pt x="4156363" y="349135"/>
                </a:cubicBezTo>
                <a:cubicBezTo>
                  <a:pt x="4156366" y="349142"/>
                  <a:pt x="4197925" y="390696"/>
                  <a:pt x="4206240" y="399011"/>
                </a:cubicBezTo>
                <a:lnTo>
                  <a:pt x="4222865" y="415637"/>
                </a:lnTo>
                <a:cubicBezTo>
                  <a:pt x="4228407" y="448888"/>
                  <a:pt x="4228830" y="483410"/>
                  <a:pt x="4239490" y="515390"/>
                </a:cubicBezTo>
                <a:cubicBezTo>
                  <a:pt x="4243208" y="526543"/>
                  <a:pt x="4256903" y="531297"/>
                  <a:pt x="4264429" y="540328"/>
                </a:cubicBezTo>
                <a:cubicBezTo>
                  <a:pt x="4298000" y="580613"/>
                  <a:pt x="4259625" y="554552"/>
                  <a:pt x="4314305" y="581891"/>
                </a:cubicBezTo>
                <a:cubicBezTo>
                  <a:pt x="4322618" y="592975"/>
                  <a:pt x="4332369" y="603113"/>
                  <a:pt x="4339243" y="615142"/>
                </a:cubicBezTo>
                <a:cubicBezTo>
                  <a:pt x="4343590" y="622750"/>
                  <a:pt x="4342082" y="633238"/>
                  <a:pt x="4347556" y="640080"/>
                </a:cubicBezTo>
                <a:cubicBezTo>
                  <a:pt x="4353797" y="647881"/>
                  <a:pt x="4364181" y="651164"/>
                  <a:pt x="4372494" y="656706"/>
                </a:cubicBezTo>
                <a:cubicBezTo>
                  <a:pt x="4423495" y="733204"/>
                  <a:pt x="4325988" y="599906"/>
                  <a:pt x="4480560" y="698270"/>
                </a:cubicBezTo>
                <a:cubicBezTo>
                  <a:pt x="4492248" y="705708"/>
                  <a:pt x="4480560" y="725979"/>
                  <a:pt x="4480560" y="73983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8B49B325-52A4-41C4-BBA6-091DB5983B8F}"/>
              </a:ext>
            </a:extLst>
          </p:cNvPr>
          <p:cNvCxnSpPr>
            <a:cxnSpLocks/>
          </p:cNvCxnSpPr>
          <p:nvPr/>
        </p:nvCxnSpPr>
        <p:spPr>
          <a:xfrm flipV="1">
            <a:off x="1338394" y="3585155"/>
            <a:ext cx="3377622" cy="1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210A3B74-C90F-44A0-A28E-EDEEF632B047}"/>
              </a:ext>
            </a:extLst>
          </p:cNvPr>
          <p:cNvCxnSpPr>
            <a:cxnSpLocks/>
            <a:stCxn id="14" idx="26"/>
          </p:cNvCxnSpPr>
          <p:nvPr/>
        </p:nvCxnSpPr>
        <p:spPr>
          <a:xfrm flipV="1">
            <a:off x="2945191" y="3100595"/>
            <a:ext cx="2490905" cy="797924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8CAF4CF9-FEFE-4FB1-A239-A0CCDD2487B8}"/>
              </a:ext>
            </a:extLst>
          </p:cNvPr>
          <p:cNvCxnSpPr>
            <a:cxnSpLocks/>
          </p:cNvCxnSpPr>
          <p:nvPr/>
        </p:nvCxnSpPr>
        <p:spPr>
          <a:xfrm flipV="1">
            <a:off x="5154222" y="1966993"/>
            <a:ext cx="1731062" cy="151550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38E00500-117C-455E-AB8E-BE2084C2E4D3}"/>
              </a:ext>
            </a:extLst>
          </p:cNvPr>
          <p:cNvSpPr/>
          <p:nvPr/>
        </p:nvSpPr>
        <p:spPr>
          <a:xfrm>
            <a:off x="1286183" y="2573435"/>
            <a:ext cx="6235430" cy="1108953"/>
          </a:xfrm>
          <a:custGeom>
            <a:avLst/>
            <a:gdLst>
              <a:gd name="connsiteX0" fmla="*/ 0 w 6235430"/>
              <a:gd name="connsiteY0" fmla="*/ 972766 h 1108953"/>
              <a:gd name="connsiteX1" fmla="*/ 48638 w 6235430"/>
              <a:gd name="connsiteY1" fmla="*/ 963038 h 1108953"/>
              <a:gd name="connsiteX2" fmla="*/ 107004 w 6235430"/>
              <a:gd name="connsiteY2" fmla="*/ 924127 h 1108953"/>
              <a:gd name="connsiteX3" fmla="*/ 136187 w 6235430"/>
              <a:gd name="connsiteY3" fmla="*/ 914400 h 1108953"/>
              <a:gd name="connsiteX4" fmla="*/ 155643 w 6235430"/>
              <a:gd name="connsiteY4" fmla="*/ 894944 h 1108953"/>
              <a:gd name="connsiteX5" fmla="*/ 272375 w 6235430"/>
              <a:gd name="connsiteY5" fmla="*/ 924127 h 1108953"/>
              <a:gd name="connsiteX6" fmla="*/ 301558 w 6235430"/>
              <a:gd name="connsiteY6" fmla="*/ 943583 h 1108953"/>
              <a:gd name="connsiteX7" fmla="*/ 340468 w 6235430"/>
              <a:gd name="connsiteY7" fmla="*/ 953310 h 1108953"/>
              <a:gd name="connsiteX8" fmla="*/ 369651 w 6235430"/>
              <a:gd name="connsiteY8" fmla="*/ 963038 h 1108953"/>
              <a:gd name="connsiteX9" fmla="*/ 437745 w 6235430"/>
              <a:gd name="connsiteY9" fmla="*/ 1021404 h 1108953"/>
              <a:gd name="connsiteX10" fmla="*/ 466928 w 6235430"/>
              <a:gd name="connsiteY10" fmla="*/ 1031132 h 1108953"/>
              <a:gd name="connsiteX11" fmla="*/ 486383 w 6235430"/>
              <a:gd name="connsiteY11" fmla="*/ 1060315 h 1108953"/>
              <a:gd name="connsiteX12" fmla="*/ 573932 w 6235430"/>
              <a:gd name="connsiteY12" fmla="*/ 1108953 h 1108953"/>
              <a:gd name="connsiteX13" fmla="*/ 729575 w 6235430"/>
              <a:gd name="connsiteY13" fmla="*/ 1089498 h 1108953"/>
              <a:gd name="connsiteX14" fmla="*/ 758758 w 6235430"/>
              <a:gd name="connsiteY14" fmla="*/ 1079770 h 1108953"/>
              <a:gd name="connsiteX15" fmla="*/ 826851 w 6235430"/>
              <a:gd name="connsiteY15" fmla="*/ 1031132 h 1108953"/>
              <a:gd name="connsiteX16" fmla="*/ 856034 w 6235430"/>
              <a:gd name="connsiteY16" fmla="*/ 1021404 h 1108953"/>
              <a:gd name="connsiteX17" fmla="*/ 894945 w 6235430"/>
              <a:gd name="connsiteY17" fmla="*/ 1001949 h 1108953"/>
              <a:gd name="connsiteX18" fmla="*/ 924128 w 6235430"/>
              <a:gd name="connsiteY18" fmla="*/ 972766 h 1108953"/>
              <a:gd name="connsiteX19" fmla="*/ 953311 w 6235430"/>
              <a:gd name="connsiteY19" fmla="*/ 953310 h 1108953"/>
              <a:gd name="connsiteX20" fmla="*/ 1138136 w 6235430"/>
              <a:gd name="connsiteY20" fmla="*/ 933855 h 1108953"/>
              <a:gd name="connsiteX21" fmla="*/ 1167319 w 6235430"/>
              <a:gd name="connsiteY21" fmla="*/ 924127 h 1108953"/>
              <a:gd name="connsiteX22" fmla="*/ 1303507 w 6235430"/>
              <a:gd name="connsiteY22" fmla="*/ 943583 h 1108953"/>
              <a:gd name="connsiteX23" fmla="*/ 1381328 w 6235430"/>
              <a:gd name="connsiteY23" fmla="*/ 963038 h 1108953"/>
              <a:gd name="connsiteX24" fmla="*/ 1420238 w 6235430"/>
              <a:gd name="connsiteY24" fmla="*/ 982493 h 1108953"/>
              <a:gd name="connsiteX25" fmla="*/ 1459149 w 6235430"/>
              <a:gd name="connsiteY25" fmla="*/ 992221 h 1108953"/>
              <a:gd name="connsiteX26" fmla="*/ 1488332 w 6235430"/>
              <a:gd name="connsiteY26" fmla="*/ 1001949 h 1108953"/>
              <a:gd name="connsiteX27" fmla="*/ 1566153 w 6235430"/>
              <a:gd name="connsiteY27" fmla="*/ 1031132 h 1108953"/>
              <a:gd name="connsiteX28" fmla="*/ 1643975 w 6235430"/>
              <a:gd name="connsiteY28" fmla="*/ 1040859 h 1108953"/>
              <a:gd name="connsiteX29" fmla="*/ 1741251 w 6235430"/>
              <a:gd name="connsiteY29" fmla="*/ 1031132 h 1108953"/>
              <a:gd name="connsiteX30" fmla="*/ 1809345 w 6235430"/>
              <a:gd name="connsiteY30" fmla="*/ 1001949 h 1108953"/>
              <a:gd name="connsiteX31" fmla="*/ 1906621 w 6235430"/>
              <a:gd name="connsiteY31" fmla="*/ 972766 h 1108953"/>
              <a:gd name="connsiteX32" fmla="*/ 2013626 w 6235430"/>
              <a:gd name="connsiteY32" fmla="*/ 943583 h 1108953"/>
              <a:gd name="connsiteX33" fmla="*/ 2208179 w 6235430"/>
              <a:gd name="connsiteY33" fmla="*/ 953310 h 1108953"/>
              <a:gd name="connsiteX34" fmla="*/ 2276272 w 6235430"/>
              <a:gd name="connsiteY34" fmla="*/ 972766 h 1108953"/>
              <a:gd name="connsiteX35" fmla="*/ 2315183 w 6235430"/>
              <a:gd name="connsiteY35" fmla="*/ 1001949 h 1108953"/>
              <a:gd name="connsiteX36" fmla="*/ 2451370 w 6235430"/>
              <a:gd name="connsiteY36" fmla="*/ 1021404 h 1108953"/>
              <a:gd name="connsiteX37" fmla="*/ 2587558 w 6235430"/>
              <a:gd name="connsiteY37" fmla="*/ 1011676 h 1108953"/>
              <a:gd name="connsiteX38" fmla="*/ 2607013 w 6235430"/>
              <a:gd name="connsiteY38" fmla="*/ 982493 h 1108953"/>
              <a:gd name="connsiteX39" fmla="*/ 2636196 w 6235430"/>
              <a:gd name="connsiteY39" fmla="*/ 972766 h 1108953"/>
              <a:gd name="connsiteX40" fmla="*/ 2655651 w 6235430"/>
              <a:gd name="connsiteY40" fmla="*/ 953310 h 1108953"/>
              <a:gd name="connsiteX41" fmla="*/ 2694562 w 6235430"/>
              <a:gd name="connsiteY41" fmla="*/ 943583 h 1108953"/>
              <a:gd name="connsiteX42" fmla="*/ 2723745 w 6235430"/>
              <a:gd name="connsiteY42" fmla="*/ 933855 h 1108953"/>
              <a:gd name="connsiteX43" fmla="*/ 2752928 w 6235430"/>
              <a:gd name="connsiteY43" fmla="*/ 914400 h 1108953"/>
              <a:gd name="connsiteX44" fmla="*/ 2772383 w 6235430"/>
              <a:gd name="connsiteY44" fmla="*/ 894944 h 1108953"/>
              <a:gd name="connsiteX45" fmla="*/ 2801566 w 6235430"/>
              <a:gd name="connsiteY45" fmla="*/ 885217 h 1108953"/>
              <a:gd name="connsiteX46" fmla="*/ 2869660 w 6235430"/>
              <a:gd name="connsiteY46" fmla="*/ 836579 h 1108953"/>
              <a:gd name="connsiteX47" fmla="*/ 2898843 w 6235430"/>
              <a:gd name="connsiteY47" fmla="*/ 826851 h 1108953"/>
              <a:gd name="connsiteX48" fmla="*/ 2937753 w 6235430"/>
              <a:gd name="connsiteY48" fmla="*/ 836579 h 1108953"/>
              <a:gd name="connsiteX49" fmla="*/ 2986392 w 6235430"/>
              <a:gd name="connsiteY49" fmla="*/ 885217 h 1108953"/>
              <a:gd name="connsiteX50" fmla="*/ 2996119 w 6235430"/>
              <a:gd name="connsiteY50" fmla="*/ 914400 h 1108953"/>
              <a:gd name="connsiteX51" fmla="*/ 3122579 w 6235430"/>
              <a:gd name="connsiteY51" fmla="*/ 953310 h 1108953"/>
              <a:gd name="connsiteX52" fmla="*/ 3190672 w 6235430"/>
              <a:gd name="connsiteY52" fmla="*/ 904672 h 1108953"/>
              <a:gd name="connsiteX53" fmla="*/ 3210128 w 6235430"/>
              <a:gd name="connsiteY53" fmla="*/ 885217 h 1108953"/>
              <a:gd name="connsiteX54" fmla="*/ 3287949 w 6235430"/>
              <a:gd name="connsiteY54" fmla="*/ 865762 h 1108953"/>
              <a:gd name="connsiteX55" fmla="*/ 3317132 w 6235430"/>
              <a:gd name="connsiteY55" fmla="*/ 846306 h 1108953"/>
              <a:gd name="connsiteX56" fmla="*/ 3346315 w 6235430"/>
              <a:gd name="connsiteY56" fmla="*/ 836579 h 1108953"/>
              <a:gd name="connsiteX57" fmla="*/ 3424136 w 6235430"/>
              <a:gd name="connsiteY57" fmla="*/ 787940 h 1108953"/>
              <a:gd name="connsiteX58" fmla="*/ 3443592 w 6235430"/>
              <a:gd name="connsiteY58" fmla="*/ 768485 h 1108953"/>
              <a:gd name="connsiteX59" fmla="*/ 3463047 w 6235430"/>
              <a:gd name="connsiteY59" fmla="*/ 739302 h 1108953"/>
              <a:gd name="connsiteX60" fmla="*/ 3492230 w 6235430"/>
              <a:gd name="connsiteY60" fmla="*/ 729574 h 1108953"/>
              <a:gd name="connsiteX61" fmla="*/ 3550596 w 6235430"/>
              <a:gd name="connsiteY61" fmla="*/ 690664 h 1108953"/>
              <a:gd name="connsiteX62" fmla="*/ 3579779 w 6235430"/>
              <a:gd name="connsiteY62" fmla="*/ 680936 h 1108953"/>
              <a:gd name="connsiteX63" fmla="*/ 3608962 w 6235430"/>
              <a:gd name="connsiteY63" fmla="*/ 661481 h 1108953"/>
              <a:gd name="connsiteX64" fmla="*/ 3628417 w 6235430"/>
              <a:gd name="connsiteY64" fmla="*/ 642025 h 1108953"/>
              <a:gd name="connsiteX65" fmla="*/ 3686783 w 6235430"/>
              <a:gd name="connsiteY65" fmla="*/ 632298 h 1108953"/>
              <a:gd name="connsiteX66" fmla="*/ 3715966 w 6235430"/>
              <a:gd name="connsiteY66" fmla="*/ 622570 h 1108953"/>
              <a:gd name="connsiteX67" fmla="*/ 4085617 w 6235430"/>
              <a:gd name="connsiteY67" fmla="*/ 593387 h 1108953"/>
              <a:gd name="connsiteX68" fmla="*/ 4114800 w 6235430"/>
              <a:gd name="connsiteY68" fmla="*/ 573932 h 1108953"/>
              <a:gd name="connsiteX69" fmla="*/ 4173166 w 6235430"/>
              <a:gd name="connsiteY69" fmla="*/ 554476 h 1108953"/>
              <a:gd name="connsiteX70" fmla="*/ 4260715 w 6235430"/>
              <a:gd name="connsiteY70" fmla="*/ 515566 h 1108953"/>
              <a:gd name="connsiteX71" fmla="*/ 4319081 w 6235430"/>
              <a:gd name="connsiteY71" fmla="*/ 476655 h 1108953"/>
              <a:gd name="connsiteX72" fmla="*/ 4377447 w 6235430"/>
              <a:gd name="connsiteY72" fmla="*/ 418289 h 1108953"/>
              <a:gd name="connsiteX73" fmla="*/ 4503907 w 6235430"/>
              <a:gd name="connsiteY73" fmla="*/ 398834 h 1108953"/>
              <a:gd name="connsiteX74" fmla="*/ 4562272 w 6235430"/>
              <a:gd name="connsiteY74" fmla="*/ 359923 h 1108953"/>
              <a:gd name="connsiteX75" fmla="*/ 4572000 w 6235430"/>
              <a:gd name="connsiteY75" fmla="*/ 330740 h 1108953"/>
              <a:gd name="connsiteX76" fmla="*/ 4601183 w 6235430"/>
              <a:gd name="connsiteY76" fmla="*/ 272374 h 1108953"/>
              <a:gd name="connsiteX77" fmla="*/ 4610911 w 6235430"/>
              <a:gd name="connsiteY77" fmla="*/ 204281 h 1108953"/>
              <a:gd name="connsiteX78" fmla="*/ 4640094 w 6235430"/>
              <a:gd name="connsiteY78" fmla="*/ 184825 h 1108953"/>
              <a:gd name="connsiteX79" fmla="*/ 4669277 w 6235430"/>
              <a:gd name="connsiteY79" fmla="*/ 126459 h 1108953"/>
              <a:gd name="connsiteX80" fmla="*/ 4698460 w 6235430"/>
              <a:gd name="connsiteY80" fmla="*/ 107004 h 1108953"/>
              <a:gd name="connsiteX81" fmla="*/ 4824919 w 6235430"/>
              <a:gd name="connsiteY81" fmla="*/ 87549 h 1108953"/>
              <a:gd name="connsiteX82" fmla="*/ 4844375 w 6235430"/>
              <a:gd name="connsiteY82" fmla="*/ 68093 h 1108953"/>
              <a:gd name="connsiteX83" fmla="*/ 4873558 w 6235430"/>
              <a:gd name="connsiteY83" fmla="*/ 48638 h 1108953"/>
              <a:gd name="connsiteX84" fmla="*/ 4883285 w 6235430"/>
              <a:gd name="connsiteY84" fmla="*/ 19455 h 1108953"/>
              <a:gd name="connsiteX85" fmla="*/ 4912468 w 6235430"/>
              <a:gd name="connsiteY85" fmla="*/ 9727 h 1108953"/>
              <a:gd name="connsiteX86" fmla="*/ 4961107 w 6235430"/>
              <a:gd name="connsiteY86" fmla="*/ 0 h 1108953"/>
              <a:gd name="connsiteX87" fmla="*/ 4990290 w 6235430"/>
              <a:gd name="connsiteY87" fmla="*/ 58366 h 1108953"/>
              <a:gd name="connsiteX88" fmla="*/ 5009745 w 6235430"/>
              <a:gd name="connsiteY88" fmla="*/ 87549 h 1108953"/>
              <a:gd name="connsiteX89" fmla="*/ 5038928 w 6235430"/>
              <a:gd name="connsiteY89" fmla="*/ 155642 h 1108953"/>
              <a:gd name="connsiteX90" fmla="*/ 5058383 w 6235430"/>
              <a:gd name="connsiteY90" fmla="*/ 233464 h 1108953"/>
              <a:gd name="connsiteX91" fmla="*/ 5077838 w 6235430"/>
              <a:gd name="connsiteY91" fmla="*/ 291830 h 1108953"/>
              <a:gd name="connsiteX92" fmla="*/ 5087566 w 6235430"/>
              <a:gd name="connsiteY92" fmla="*/ 359923 h 1108953"/>
              <a:gd name="connsiteX93" fmla="*/ 5126477 w 6235430"/>
              <a:gd name="connsiteY93" fmla="*/ 573932 h 1108953"/>
              <a:gd name="connsiteX94" fmla="*/ 5155660 w 6235430"/>
              <a:gd name="connsiteY94" fmla="*/ 671208 h 1108953"/>
              <a:gd name="connsiteX95" fmla="*/ 5165387 w 6235430"/>
              <a:gd name="connsiteY95" fmla="*/ 710119 h 1108953"/>
              <a:gd name="connsiteX96" fmla="*/ 5175115 w 6235430"/>
              <a:gd name="connsiteY96" fmla="*/ 778213 h 1108953"/>
              <a:gd name="connsiteX97" fmla="*/ 5204298 w 6235430"/>
              <a:gd name="connsiteY97" fmla="*/ 865762 h 1108953"/>
              <a:gd name="connsiteX98" fmla="*/ 5233481 w 6235430"/>
              <a:gd name="connsiteY98" fmla="*/ 914400 h 1108953"/>
              <a:gd name="connsiteX99" fmla="*/ 5282119 w 6235430"/>
              <a:gd name="connsiteY99" fmla="*/ 924127 h 1108953"/>
              <a:gd name="connsiteX100" fmla="*/ 5398851 w 6235430"/>
              <a:gd name="connsiteY100" fmla="*/ 914400 h 1108953"/>
              <a:gd name="connsiteX101" fmla="*/ 5428034 w 6235430"/>
              <a:gd name="connsiteY101" fmla="*/ 904672 h 1108953"/>
              <a:gd name="connsiteX102" fmla="*/ 5505855 w 6235430"/>
              <a:gd name="connsiteY102" fmla="*/ 885217 h 1108953"/>
              <a:gd name="connsiteX103" fmla="*/ 5642043 w 6235430"/>
              <a:gd name="connsiteY103" fmla="*/ 904672 h 1108953"/>
              <a:gd name="connsiteX104" fmla="*/ 5671226 w 6235430"/>
              <a:gd name="connsiteY104" fmla="*/ 914400 h 1108953"/>
              <a:gd name="connsiteX105" fmla="*/ 5710136 w 6235430"/>
              <a:gd name="connsiteY105" fmla="*/ 924127 h 1108953"/>
              <a:gd name="connsiteX106" fmla="*/ 5817141 w 6235430"/>
              <a:gd name="connsiteY106" fmla="*/ 914400 h 1108953"/>
              <a:gd name="connsiteX107" fmla="*/ 5846324 w 6235430"/>
              <a:gd name="connsiteY107" fmla="*/ 904672 h 1108953"/>
              <a:gd name="connsiteX108" fmla="*/ 5924145 w 6235430"/>
              <a:gd name="connsiteY108" fmla="*/ 894944 h 1108953"/>
              <a:gd name="connsiteX109" fmla="*/ 5953328 w 6235430"/>
              <a:gd name="connsiteY109" fmla="*/ 865762 h 1108953"/>
              <a:gd name="connsiteX110" fmla="*/ 6021421 w 6235430"/>
              <a:gd name="connsiteY110" fmla="*/ 885217 h 1108953"/>
              <a:gd name="connsiteX111" fmla="*/ 6099243 w 6235430"/>
              <a:gd name="connsiteY111" fmla="*/ 875489 h 1108953"/>
              <a:gd name="connsiteX112" fmla="*/ 6128426 w 6235430"/>
              <a:gd name="connsiteY112" fmla="*/ 865762 h 1108953"/>
              <a:gd name="connsiteX113" fmla="*/ 6235430 w 6235430"/>
              <a:gd name="connsiteY113" fmla="*/ 875489 h 110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235430" h="1108953">
                <a:moveTo>
                  <a:pt x="0" y="972766"/>
                </a:moveTo>
                <a:cubicBezTo>
                  <a:pt x="16213" y="969523"/>
                  <a:pt x="33586" y="969880"/>
                  <a:pt x="48638" y="963038"/>
                </a:cubicBezTo>
                <a:cubicBezTo>
                  <a:pt x="69925" y="953362"/>
                  <a:pt x="84821" y="931521"/>
                  <a:pt x="107004" y="924127"/>
                </a:cubicBezTo>
                <a:lnTo>
                  <a:pt x="136187" y="914400"/>
                </a:lnTo>
                <a:cubicBezTo>
                  <a:pt x="142672" y="907915"/>
                  <a:pt x="146471" y="894944"/>
                  <a:pt x="155643" y="894944"/>
                </a:cubicBezTo>
                <a:cubicBezTo>
                  <a:pt x="188156" y="894944"/>
                  <a:pt x="237141" y="912383"/>
                  <a:pt x="272375" y="924127"/>
                </a:cubicBezTo>
                <a:cubicBezTo>
                  <a:pt x="282103" y="930612"/>
                  <a:pt x="290812" y="938978"/>
                  <a:pt x="301558" y="943583"/>
                </a:cubicBezTo>
                <a:cubicBezTo>
                  <a:pt x="313846" y="948849"/>
                  <a:pt x="327613" y="949637"/>
                  <a:pt x="340468" y="953310"/>
                </a:cubicBezTo>
                <a:cubicBezTo>
                  <a:pt x="350327" y="956127"/>
                  <a:pt x="359923" y="959795"/>
                  <a:pt x="369651" y="963038"/>
                </a:cubicBezTo>
                <a:cubicBezTo>
                  <a:pt x="393586" y="986973"/>
                  <a:pt x="408114" y="1006588"/>
                  <a:pt x="437745" y="1021404"/>
                </a:cubicBezTo>
                <a:cubicBezTo>
                  <a:pt x="446916" y="1025990"/>
                  <a:pt x="457200" y="1027889"/>
                  <a:pt x="466928" y="1031132"/>
                </a:cubicBezTo>
                <a:cubicBezTo>
                  <a:pt x="473413" y="1040860"/>
                  <a:pt x="477585" y="1052616"/>
                  <a:pt x="486383" y="1060315"/>
                </a:cubicBezTo>
                <a:cubicBezTo>
                  <a:pt x="527549" y="1096335"/>
                  <a:pt x="533851" y="1095592"/>
                  <a:pt x="573932" y="1108953"/>
                </a:cubicBezTo>
                <a:cubicBezTo>
                  <a:pt x="625813" y="1102468"/>
                  <a:pt x="677930" y="1097652"/>
                  <a:pt x="729575" y="1089498"/>
                </a:cubicBezTo>
                <a:cubicBezTo>
                  <a:pt x="739703" y="1087899"/>
                  <a:pt x="749855" y="1084857"/>
                  <a:pt x="758758" y="1079770"/>
                </a:cubicBezTo>
                <a:cubicBezTo>
                  <a:pt x="789614" y="1062138"/>
                  <a:pt x="796731" y="1046192"/>
                  <a:pt x="826851" y="1031132"/>
                </a:cubicBezTo>
                <a:cubicBezTo>
                  <a:pt x="836022" y="1026546"/>
                  <a:pt x="846609" y="1025443"/>
                  <a:pt x="856034" y="1021404"/>
                </a:cubicBezTo>
                <a:cubicBezTo>
                  <a:pt x="869363" y="1015692"/>
                  <a:pt x="881975" y="1008434"/>
                  <a:pt x="894945" y="1001949"/>
                </a:cubicBezTo>
                <a:cubicBezTo>
                  <a:pt x="904673" y="992221"/>
                  <a:pt x="913560" y="981573"/>
                  <a:pt x="924128" y="972766"/>
                </a:cubicBezTo>
                <a:cubicBezTo>
                  <a:pt x="933109" y="965281"/>
                  <a:pt x="942854" y="958539"/>
                  <a:pt x="953311" y="953310"/>
                </a:cubicBezTo>
                <a:cubicBezTo>
                  <a:pt x="1001901" y="929015"/>
                  <a:pt x="1123880" y="934746"/>
                  <a:pt x="1138136" y="933855"/>
                </a:cubicBezTo>
                <a:cubicBezTo>
                  <a:pt x="1147864" y="930612"/>
                  <a:pt x="1157065" y="924127"/>
                  <a:pt x="1167319" y="924127"/>
                </a:cubicBezTo>
                <a:cubicBezTo>
                  <a:pt x="1315460" y="924127"/>
                  <a:pt x="1231493" y="925580"/>
                  <a:pt x="1303507" y="943583"/>
                </a:cubicBezTo>
                <a:cubicBezTo>
                  <a:pt x="1340056" y="952720"/>
                  <a:pt x="1350193" y="949694"/>
                  <a:pt x="1381328" y="963038"/>
                </a:cubicBezTo>
                <a:cubicBezTo>
                  <a:pt x="1394656" y="968750"/>
                  <a:pt x="1406660" y="977401"/>
                  <a:pt x="1420238" y="982493"/>
                </a:cubicBezTo>
                <a:cubicBezTo>
                  <a:pt x="1432756" y="987187"/>
                  <a:pt x="1446294" y="988548"/>
                  <a:pt x="1459149" y="992221"/>
                </a:cubicBezTo>
                <a:cubicBezTo>
                  <a:pt x="1469008" y="995038"/>
                  <a:pt x="1478731" y="998349"/>
                  <a:pt x="1488332" y="1001949"/>
                </a:cubicBezTo>
                <a:cubicBezTo>
                  <a:pt x="1492908" y="1003665"/>
                  <a:pt x="1551870" y="1028535"/>
                  <a:pt x="1566153" y="1031132"/>
                </a:cubicBezTo>
                <a:cubicBezTo>
                  <a:pt x="1591874" y="1035808"/>
                  <a:pt x="1618034" y="1037617"/>
                  <a:pt x="1643975" y="1040859"/>
                </a:cubicBezTo>
                <a:cubicBezTo>
                  <a:pt x="1676400" y="1037617"/>
                  <a:pt x="1709043" y="1036087"/>
                  <a:pt x="1741251" y="1031132"/>
                </a:cubicBezTo>
                <a:cubicBezTo>
                  <a:pt x="1766689" y="1027219"/>
                  <a:pt x="1786015" y="1011281"/>
                  <a:pt x="1809345" y="1001949"/>
                </a:cubicBezTo>
                <a:cubicBezTo>
                  <a:pt x="1878151" y="974426"/>
                  <a:pt x="1849278" y="989969"/>
                  <a:pt x="1906621" y="972766"/>
                </a:cubicBezTo>
                <a:cubicBezTo>
                  <a:pt x="2005359" y="943144"/>
                  <a:pt x="1924975" y="961312"/>
                  <a:pt x="2013626" y="943583"/>
                </a:cubicBezTo>
                <a:cubicBezTo>
                  <a:pt x="2078477" y="946825"/>
                  <a:pt x="2143471" y="947918"/>
                  <a:pt x="2208179" y="953310"/>
                </a:cubicBezTo>
                <a:cubicBezTo>
                  <a:pt x="2224467" y="954667"/>
                  <a:pt x="2259386" y="967137"/>
                  <a:pt x="2276272" y="972766"/>
                </a:cubicBezTo>
                <a:cubicBezTo>
                  <a:pt x="2289242" y="982494"/>
                  <a:pt x="2300682" y="994699"/>
                  <a:pt x="2315183" y="1001949"/>
                </a:cubicBezTo>
                <a:cubicBezTo>
                  <a:pt x="2341627" y="1015171"/>
                  <a:pt x="2448236" y="1021091"/>
                  <a:pt x="2451370" y="1021404"/>
                </a:cubicBezTo>
                <a:cubicBezTo>
                  <a:pt x="2505591" y="1039478"/>
                  <a:pt x="2503539" y="1043991"/>
                  <a:pt x="2587558" y="1011676"/>
                </a:cubicBezTo>
                <a:cubicBezTo>
                  <a:pt x="2598470" y="1007479"/>
                  <a:pt x="2597884" y="989796"/>
                  <a:pt x="2607013" y="982493"/>
                </a:cubicBezTo>
                <a:cubicBezTo>
                  <a:pt x="2615020" y="976088"/>
                  <a:pt x="2626468" y="976008"/>
                  <a:pt x="2636196" y="972766"/>
                </a:cubicBezTo>
                <a:cubicBezTo>
                  <a:pt x="2642681" y="966281"/>
                  <a:pt x="2647448" y="957412"/>
                  <a:pt x="2655651" y="953310"/>
                </a:cubicBezTo>
                <a:cubicBezTo>
                  <a:pt x="2667609" y="947331"/>
                  <a:pt x="2681707" y="947256"/>
                  <a:pt x="2694562" y="943583"/>
                </a:cubicBezTo>
                <a:cubicBezTo>
                  <a:pt x="2704421" y="940766"/>
                  <a:pt x="2714574" y="938441"/>
                  <a:pt x="2723745" y="933855"/>
                </a:cubicBezTo>
                <a:cubicBezTo>
                  <a:pt x="2734202" y="928627"/>
                  <a:pt x="2743799" y="921703"/>
                  <a:pt x="2752928" y="914400"/>
                </a:cubicBezTo>
                <a:cubicBezTo>
                  <a:pt x="2760090" y="908671"/>
                  <a:pt x="2764519" y="899663"/>
                  <a:pt x="2772383" y="894944"/>
                </a:cubicBezTo>
                <a:cubicBezTo>
                  <a:pt x="2781176" y="889668"/>
                  <a:pt x="2791838" y="888459"/>
                  <a:pt x="2801566" y="885217"/>
                </a:cubicBezTo>
                <a:cubicBezTo>
                  <a:pt x="2810380" y="878607"/>
                  <a:pt x="2855434" y="843692"/>
                  <a:pt x="2869660" y="836579"/>
                </a:cubicBezTo>
                <a:cubicBezTo>
                  <a:pt x="2878831" y="831993"/>
                  <a:pt x="2889115" y="830094"/>
                  <a:pt x="2898843" y="826851"/>
                </a:cubicBezTo>
                <a:cubicBezTo>
                  <a:pt x="2911813" y="830094"/>
                  <a:pt x="2927482" y="828020"/>
                  <a:pt x="2937753" y="836579"/>
                </a:cubicBezTo>
                <a:cubicBezTo>
                  <a:pt x="3017890" y="903359"/>
                  <a:pt x="2903787" y="857681"/>
                  <a:pt x="2986392" y="885217"/>
                </a:cubicBezTo>
                <a:cubicBezTo>
                  <a:pt x="2989634" y="894945"/>
                  <a:pt x="2993632" y="904452"/>
                  <a:pt x="2996119" y="914400"/>
                </a:cubicBezTo>
                <a:cubicBezTo>
                  <a:pt x="3017761" y="1000971"/>
                  <a:pt x="2979318" y="965249"/>
                  <a:pt x="3122579" y="953310"/>
                </a:cubicBezTo>
                <a:cubicBezTo>
                  <a:pt x="3186307" y="889582"/>
                  <a:pt x="3113853" y="955884"/>
                  <a:pt x="3190672" y="904672"/>
                </a:cubicBezTo>
                <a:cubicBezTo>
                  <a:pt x="3198303" y="899585"/>
                  <a:pt x="3202264" y="889936"/>
                  <a:pt x="3210128" y="885217"/>
                </a:cubicBezTo>
                <a:cubicBezTo>
                  <a:pt x="3225087" y="876242"/>
                  <a:pt x="3277483" y="867855"/>
                  <a:pt x="3287949" y="865762"/>
                </a:cubicBezTo>
                <a:cubicBezTo>
                  <a:pt x="3297677" y="859277"/>
                  <a:pt x="3306675" y="851535"/>
                  <a:pt x="3317132" y="846306"/>
                </a:cubicBezTo>
                <a:cubicBezTo>
                  <a:pt x="3326303" y="841720"/>
                  <a:pt x="3337971" y="842539"/>
                  <a:pt x="3346315" y="836579"/>
                </a:cubicBezTo>
                <a:cubicBezTo>
                  <a:pt x="3424444" y="780773"/>
                  <a:pt x="3345737" y="807541"/>
                  <a:pt x="3424136" y="787940"/>
                </a:cubicBezTo>
                <a:cubicBezTo>
                  <a:pt x="3430621" y="781455"/>
                  <a:pt x="3437863" y="775647"/>
                  <a:pt x="3443592" y="768485"/>
                </a:cubicBezTo>
                <a:cubicBezTo>
                  <a:pt x="3450895" y="759356"/>
                  <a:pt x="3453918" y="746605"/>
                  <a:pt x="3463047" y="739302"/>
                </a:cubicBezTo>
                <a:cubicBezTo>
                  <a:pt x="3471054" y="732896"/>
                  <a:pt x="3483266" y="734554"/>
                  <a:pt x="3492230" y="729574"/>
                </a:cubicBezTo>
                <a:cubicBezTo>
                  <a:pt x="3512670" y="718219"/>
                  <a:pt x="3528414" y="698058"/>
                  <a:pt x="3550596" y="690664"/>
                </a:cubicBezTo>
                <a:cubicBezTo>
                  <a:pt x="3560324" y="687421"/>
                  <a:pt x="3570608" y="685522"/>
                  <a:pt x="3579779" y="680936"/>
                </a:cubicBezTo>
                <a:cubicBezTo>
                  <a:pt x="3590236" y="675708"/>
                  <a:pt x="3599833" y="668784"/>
                  <a:pt x="3608962" y="661481"/>
                </a:cubicBezTo>
                <a:cubicBezTo>
                  <a:pt x="3616124" y="655752"/>
                  <a:pt x="3619830" y="645245"/>
                  <a:pt x="3628417" y="642025"/>
                </a:cubicBezTo>
                <a:cubicBezTo>
                  <a:pt x="3646885" y="635100"/>
                  <a:pt x="3667328" y="635540"/>
                  <a:pt x="3686783" y="632298"/>
                </a:cubicBezTo>
                <a:cubicBezTo>
                  <a:pt x="3696511" y="629055"/>
                  <a:pt x="3706107" y="625387"/>
                  <a:pt x="3715966" y="622570"/>
                </a:cubicBezTo>
                <a:cubicBezTo>
                  <a:pt x="3839027" y="587409"/>
                  <a:pt x="3931435" y="602456"/>
                  <a:pt x="4085617" y="593387"/>
                </a:cubicBezTo>
                <a:cubicBezTo>
                  <a:pt x="4095345" y="586902"/>
                  <a:pt x="4104117" y="578680"/>
                  <a:pt x="4114800" y="573932"/>
                </a:cubicBezTo>
                <a:cubicBezTo>
                  <a:pt x="4133540" y="565603"/>
                  <a:pt x="4173166" y="554476"/>
                  <a:pt x="4173166" y="554476"/>
                </a:cubicBezTo>
                <a:cubicBezTo>
                  <a:pt x="4194193" y="491397"/>
                  <a:pt x="4164989" y="549754"/>
                  <a:pt x="4260715" y="515566"/>
                </a:cubicBezTo>
                <a:cubicBezTo>
                  <a:pt x="4282735" y="507702"/>
                  <a:pt x="4302547" y="493189"/>
                  <a:pt x="4319081" y="476655"/>
                </a:cubicBezTo>
                <a:cubicBezTo>
                  <a:pt x="4338536" y="457200"/>
                  <a:pt x="4351345" y="426989"/>
                  <a:pt x="4377447" y="418289"/>
                </a:cubicBezTo>
                <a:cubicBezTo>
                  <a:pt x="4437545" y="398258"/>
                  <a:pt x="4396427" y="409582"/>
                  <a:pt x="4503907" y="398834"/>
                </a:cubicBezTo>
                <a:cubicBezTo>
                  <a:pt x="4523362" y="385864"/>
                  <a:pt x="4554878" y="382105"/>
                  <a:pt x="4562272" y="359923"/>
                </a:cubicBezTo>
                <a:cubicBezTo>
                  <a:pt x="4565515" y="350195"/>
                  <a:pt x="4567414" y="339911"/>
                  <a:pt x="4572000" y="330740"/>
                </a:cubicBezTo>
                <a:cubicBezTo>
                  <a:pt x="4609715" y="255310"/>
                  <a:pt x="4576731" y="345727"/>
                  <a:pt x="4601183" y="272374"/>
                </a:cubicBezTo>
                <a:cubicBezTo>
                  <a:pt x="4604426" y="249676"/>
                  <a:pt x="4601599" y="225233"/>
                  <a:pt x="4610911" y="204281"/>
                </a:cubicBezTo>
                <a:cubicBezTo>
                  <a:pt x="4615659" y="193597"/>
                  <a:pt x="4631827" y="193092"/>
                  <a:pt x="4640094" y="184825"/>
                </a:cubicBezTo>
                <a:cubicBezTo>
                  <a:pt x="4722103" y="102814"/>
                  <a:pt x="4605976" y="205584"/>
                  <a:pt x="4669277" y="126459"/>
                </a:cubicBezTo>
                <a:cubicBezTo>
                  <a:pt x="4676580" y="117330"/>
                  <a:pt x="4687714" y="111609"/>
                  <a:pt x="4698460" y="107004"/>
                </a:cubicBezTo>
                <a:cubicBezTo>
                  <a:pt x="4727949" y="94366"/>
                  <a:pt x="4807337" y="89502"/>
                  <a:pt x="4824919" y="87549"/>
                </a:cubicBezTo>
                <a:cubicBezTo>
                  <a:pt x="4831404" y="81064"/>
                  <a:pt x="4837213" y="73822"/>
                  <a:pt x="4844375" y="68093"/>
                </a:cubicBezTo>
                <a:cubicBezTo>
                  <a:pt x="4853504" y="60790"/>
                  <a:pt x="4866255" y="57767"/>
                  <a:pt x="4873558" y="48638"/>
                </a:cubicBezTo>
                <a:cubicBezTo>
                  <a:pt x="4879963" y="40631"/>
                  <a:pt x="4876035" y="26706"/>
                  <a:pt x="4883285" y="19455"/>
                </a:cubicBezTo>
                <a:cubicBezTo>
                  <a:pt x="4890536" y="12204"/>
                  <a:pt x="4902520" y="12214"/>
                  <a:pt x="4912468" y="9727"/>
                </a:cubicBezTo>
                <a:cubicBezTo>
                  <a:pt x="4928508" y="5717"/>
                  <a:pt x="4944894" y="3242"/>
                  <a:pt x="4961107" y="0"/>
                </a:cubicBezTo>
                <a:cubicBezTo>
                  <a:pt x="5016862" y="83634"/>
                  <a:pt x="4950016" y="-22182"/>
                  <a:pt x="4990290" y="58366"/>
                </a:cubicBezTo>
                <a:cubicBezTo>
                  <a:pt x="4995518" y="68823"/>
                  <a:pt x="5003945" y="77398"/>
                  <a:pt x="5009745" y="87549"/>
                </a:cubicBezTo>
                <a:cubicBezTo>
                  <a:pt x="5023608" y="111810"/>
                  <a:pt x="5031811" y="129547"/>
                  <a:pt x="5038928" y="155642"/>
                </a:cubicBezTo>
                <a:cubicBezTo>
                  <a:pt x="5045963" y="181439"/>
                  <a:pt x="5049928" y="208097"/>
                  <a:pt x="5058383" y="233464"/>
                </a:cubicBezTo>
                <a:lnTo>
                  <a:pt x="5077838" y="291830"/>
                </a:lnTo>
                <a:cubicBezTo>
                  <a:pt x="5081081" y="314528"/>
                  <a:pt x="5084938" y="337146"/>
                  <a:pt x="5087566" y="359923"/>
                </a:cubicBezTo>
                <a:cubicBezTo>
                  <a:pt x="5110650" y="559984"/>
                  <a:pt x="5072203" y="492524"/>
                  <a:pt x="5126477" y="573932"/>
                </a:cubicBezTo>
                <a:cubicBezTo>
                  <a:pt x="5141247" y="618245"/>
                  <a:pt x="5138962" y="609981"/>
                  <a:pt x="5155660" y="671208"/>
                </a:cubicBezTo>
                <a:cubicBezTo>
                  <a:pt x="5159178" y="684106"/>
                  <a:pt x="5162995" y="696965"/>
                  <a:pt x="5165387" y="710119"/>
                </a:cubicBezTo>
                <a:cubicBezTo>
                  <a:pt x="5169488" y="732678"/>
                  <a:pt x="5169959" y="755872"/>
                  <a:pt x="5175115" y="778213"/>
                </a:cubicBezTo>
                <a:cubicBezTo>
                  <a:pt x="5175117" y="778223"/>
                  <a:pt x="5199432" y="851166"/>
                  <a:pt x="5204298" y="865762"/>
                </a:cubicBezTo>
                <a:cubicBezTo>
                  <a:pt x="5210291" y="883739"/>
                  <a:pt x="5212711" y="905499"/>
                  <a:pt x="5233481" y="914400"/>
                </a:cubicBezTo>
                <a:cubicBezTo>
                  <a:pt x="5248678" y="920913"/>
                  <a:pt x="5265906" y="920885"/>
                  <a:pt x="5282119" y="924127"/>
                </a:cubicBezTo>
                <a:cubicBezTo>
                  <a:pt x="5321030" y="920885"/>
                  <a:pt x="5360148" y="919560"/>
                  <a:pt x="5398851" y="914400"/>
                </a:cubicBezTo>
                <a:cubicBezTo>
                  <a:pt x="5409015" y="913045"/>
                  <a:pt x="5418086" y="907159"/>
                  <a:pt x="5428034" y="904672"/>
                </a:cubicBezTo>
                <a:lnTo>
                  <a:pt x="5505855" y="885217"/>
                </a:lnTo>
                <a:cubicBezTo>
                  <a:pt x="5551251" y="891702"/>
                  <a:pt x="5596884" y="896703"/>
                  <a:pt x="5642043" y="904672"/>
                </a:cubicBezTo>
                <a:cubicBezTo>
                  <a:pt x="5652141" y="906454"/>
                  <a:pt x="5661367" y="911583"/>
                  <a:pt x="5671226" y="914400"/>
                </a:cubicBezTo>
                <a:cubicBezTo>
                  <a:pt x="5684081" y="918073"/>
                  <a:pt x="5697166" y="920885"/>
                  <a:pt x="5710136" y="924127"/>
                </a:cubicBezTo>
                <a:cubicBezTo>
                  <a:pt x="5745804" y="920885"/>
                  <a:pt x="5781686" y="919465"/>
                  <a:pt x="5817141" y="914400"/>
                </a:cubicBezTo>
                <a:cubicBezTo>
                  <a:pt x="5827292" y="912950"/>
                  <a:pt x="5836236" y="906506"/>
                  <a:pt x="5846324" y="904672"/>
                </a:cubicBezTo>
                <a:cubicBezTo>
                  <a:pt x="5872045" y="899995"/>
                  <a:pt x="5898205" y="898187"/>
                  <a:pt x="5924145" y="894944"/>
                </a:cubicBezTo>
                <a:cubicBezTo>
                  <a:pt x="5933873" y="885217"/>
                  <a:pt x="5940101" y="869541"/>
                  <a:pt x="5953328" y="865762"/>
                </a:cubicBezTo>
                <a:lnTo>
                  <a:pt x="6021421" y="885217"/>
                </a:lnTo>
                <a:cubicBezTo>
                  <a:pt x="6047362" y="881974"/>
                  <a:pt x="6073522" y="880165"/>
                  <a:pt x="6099243" y="875489"/>
                </a:cubicBezTo>
                <a:cubicBezTo>
                  <a:pt x="6109331" y="873655"/>
                  <a:pt x="6118172" y="865762"/>
                  <a:pt x="6128426" y="865762"/>
                </a:cubicBezTo>
                <a:cubicBezTo>
                  <a:pt x="6164241" y="865762"/>
                  <a:pt x="6235430" y="875489"/>
                  <a:pt x="6235430" y="875489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6F67402-15D8-4922-92D7-AE3BFE6E1FE1}"/>
              </a:ext>
            </a:extLst>
          </p:cNvPr>
          <p:cNvCxnSpPr>
            <a:cxnSpLocks/>
          </p:cNvCxnSpPr>
          <p:nvPr/>
        </p:nvCxnSpPr>
        <p:spPr>
          <a:xfrm>
            <a:off x="1286183" y="3100595"/>
            <a:ext cx="627414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711BD18-65FC-4AF5-8F58-C3EA618F2C9D}"/>
              </a:ext>
            </a:extLst>
          </p:cNvPr>
          <p:cNvCxnSpPr>
            <a:cxnSpLocks/>
          </p:cNvCxnSpPr>
          <p:nvPr/>
        </p:nvCxnSpPr>
        <p:spPr>
          <a:xfrm>
            <a:off x="1286183" y="2308506"/>
            <a:ext cx="627414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541A7F0-13D0-497F-B8A5-A6FDEEAE6FD4}"/>
              </a:ext>
            </a:extLst>
          </p:cNvPr>
          <p:cNvSpPr txBox="1"/>
          <p:nvPr/>
        </p:nvSpPr>
        <p:spPr>
          <a:xfrm>
            <a:off x="1395078" y="2867839"/>
            <a:ext cx="1838525" cy="252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Poziom ostrzegawczy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A66F9CD-FDEC-4A25-9BFA-524158820684}"/>
              </a:ext>
            </a:extLst>
          </p:cNvPr>
          <p:cNvSpPr txBox="1"/>
          <p:nvPr/>
        </p:nvSpPr>
        <p:spPr>
          <a:xfrm>
            <a:off x="1388920" y="2069997"/>
            <a:ext cx="1838525" cy="252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Poziom wyłączenia</a:t>
            </a:r>
          </a:p>
        </p:txBody>
      </p:sp>
      <p:sp>
        <p:nvSpPr>
          <p:cNvPr id="31" name="Strzałka: w prawo 30">
            <a:extLst>
              <a:ext uri="{FF2B5EF4-FFF2-40B4-BE49-F238E27FC236}">
                <a16:creationId xmlns:a16="http://schemas.microsoft.com/office/drawing/2014/main" id="{DAAD2873-AA8B-4607-A081-2E644DEB25F5}"/>
              </a:ext>
            </a:extLst>
          </p:cNvPr>
          <p:cNvSpPr/>
          <p:nvPr/>
        </p:nvSpPr>
        <p:spPr>
          <a:xfrm rot="10800000">
            <a:off x="6267059" y="2449700"/>
            <a:ext cx="612067" cy="3015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E289CEB-3887-4F5E-8F4A-D99E49C96663}"/>
              </a:ext>
            </a:extLst>
          </p:cNvPr>
          <p:cNvSpPr txBox="1"/>
          <p:nvPr/>
        </p:nvSpPr>
        <p:spPr>
          <a:xfrm>
            <a:off x="6938330" y="2529321"/>
            <a:ext cx="1224136" cy="4455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Naprawa</a:t>
            </a:r>
          </a:p>
        </p:txBody>
      </p:sp>
      <p:sp>
        <p:nvSpPr>
          <p:cNvPr id="35" name="Gwiazda: 5 punktów 34">
            <a:extLst>
              <a:ext uri="{FF2B5EF4-FFF2-40B4-BE49-F238E27FC236}">
                <a16:creationId xmlns:a16="http://schemas.microsoft.com/office/drawing/2014/main" id="{86B36BB8-D053-4916-A13A-7DDA0E6AB7FE}"/>
              </a:ext>
            </a:extLst>
          </p:cNvPr>
          <p:cNvSpPr/>
          <p:nvPr/>
        </p:nvSpPr>
        <p:spPr>
          <a:xfrm>
            <a:off x="6429077" y="2149009"/>
            <a:ext cx="288029" cy="25202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422CC2B-3FF7-4C2A-BEF4-4BC4C058F0F1}"/>
              </a:ext>
            </a:extLst>
          </p:cNvPr>
          <p:cNvSpPr txBox="1"/>
          <p:nvPr/>
        </p:nvSpPr>
        <p:spPr>
          <a:xfrm rot="16200000">
            <a:off x="-155622" y="2609866"/>
            <a:ext cx="2304253" cy="2297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Monitorowany parametr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69E8BCF-3BA8-4455-92D7-108D546D70E5}"/>
              </a:ext>
            </a:extLst>
          </p:cNvPr>
          <p:cNvSpPr txBox="1"/>
          <p:nvPr/>
        </p:nvSpPr>
        <p:spPr>
          <a:xfrm>
            <a:off x="7541307" y="4297063"/>
            <a:ext cx="626794" cy="301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Czas</a:t>
            </a:r>
          </a:p>
        </p:txBody>
      </p:sp>
    </p:spTree>
    <p:extLst>
      <p:ext uri="{BB962C8B-B14F-4D97-AF65-F5344CB8AC3E}">
        <p14:creationId xmlns:p14="http://schemas.microsoft.com/office/powerpoint/2010/main" val="396617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47639D32-4D71-4ED4-8FA7-4E9232BFCB1C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Predykcyjne utrzymanie ruchu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A6183A73-0C74-417C-9418-8665E7DB000F}"/>
              </a:ext>
            </a:extLst>
          </p:cNvPr>
          <p:cNvCxnSpPr/>
          <p:nvPr/>
        </p:nvCxnSpPr>
        <p:spPr>
          <a:xfrm flipV="1">
            <a:off x="1259632" y="2145785"/>
            <a:ext cx="0" cy="2952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30AA0D7F-5F86-4859-8364-E82603ADE736}"/>
              </a:ext>
            </a:extLst>
          </p:cNvPr>
          <p:cNvCxnSpPr/>
          <p:nvPr/>
        </p:nvCxnSpPr>
        <p:spPr>
          <a:xfrm>
            <a:off x="1240607" y="5106828"/>
            <a:ext cx="63007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CE29380-9222-4B4F-824E-1E51197FE35D}"/>
              </a:ext>
            </a:extLst>
          </p:cNvPr>
          <p:cNvSpPr/>
          <p:nvPr/>
        </p:nvSpPr>
        <p:spPr>
          <a:xfrm>
            <a:off x="1473839" y="3430092"/>
            <a:ext cx="4485754" cy="1255222"/>
          </a:xfrm>
          <a:custGeom>
            <a:avLst/>
            <a:gdLst>
              <a:gd name="connsiteX0" fmla="*/ 0 w 4485754"/>
              <a:gd name="connsiteY0" fmla="*/ 1255222 h 1255222"/>
              <a:gd name="connsiteX1" fmla="*/ 41563 w 4485754"/>
              <a:gd name="connsiteY1" fmla="*/ 1230284 h 1255222"/>
              <a:gd name="connsiteX2" fmla="*/ 58189 w 4485754"/>
              <a:gd name="connsiteY2" fmla="*/ 1213659 h 1255222"/>
              <a:gd name="connsiteX3" fmla="*/ 99752 w 4485754"/>
              <a:gd name="connsiteY3" fmla="*/ 1197033 h 1255222"/>
              <a:gd name="connsiteX4" fmla="*/ 133003 w 4485754"/>
              <a:gd name="connsiteY4" fmla="*/ 1180408 h 1255222"/>
              <a:gd name="connsiteX5" fmla="*/ 149629 w 4485754"/>
              <a:gd name="connsiteY5" fmla="*/ 1163782 h 1255222"/>
              <a:gd name="connsiteX6" fmla="*/ 199505 w 4485754"/>
              <a:gd name="connsiteY6" fmla="*/ 1147157 h 1255222"/>
              <a:gd name="connsiteX7" fmla="*/ 249381 w 4485754"/>
              <a:gd name="connsiteY7" fmla="*/ 1122219 h 1255222"/>
              <a:gd name="connsiteX8" fmla="*/ 282632 w 4485754"/>
              <a:gd name="connsiteY8" fmla="*/ 1097280 h 1255222"/>
              <a:gd name="connsiteX9" fmla="*/ 332509 w 4485754"/>
              <a:gd name="connsiteY9" fmla="*/ 1080655 h 1255222"/>
              <a:gd name="connsiteX10" fmla="*/ 382385 w 4485754"/>
              <a:gd name="connsiteY10" fmla="*/ 1055717 h 1255222"/>
              <a:gd name="connsiteX11" fmla="*/ 473825 w 4485754"/>
              <a:gd name="connsiteY11" fmla="*/ 1064030 h 1255222"/>
              <a:gd name="connsiteX12" fmla="*/ 507076 w 4485754"/>
              <a:gd name="connsiteY12" fmla="*/ 1080655 h 1255222"/>
              <a:gd name="connsiteX13" fmla="*/ 565265 w 4485754"/>
              <a:gd name="connsiteY13" fmla="*/ 1105593 h 1255222"/>
              <a:gd name="connsiteX14" fmla="*/ 723207 w 4485754"/>
              <a:gd name="connsiteY14" fmla="*/ 1113906 h 1255222"/>
              <a:gd name="connsiteX15" fmla="*/ 872836 w 4485754"/>
              <a:gd name="connsiteY15" fmla="*/ 1105593 h 1255222"/>
              <a:gd name="connsiteX16" fmla="*/ 897774 w 4485754"/>
              <a:gd name="connsiteY16" fmla="*/ 1097280 h 1255222"/>
              <a:gd name="connsiteX17" fmla="*/ 972589 w 4485754"/>
              <a:gd name="connsiteY17" fmla="*/ 1047404 h 1255222"/>
              <a:gd name="connsiteX18" fmla="*/ 997527 w 4485754"/>
              <a:gd name="connsiteY18" fmla="*/ 1030779 h 1255222"/>
              <a:gd name="connsiteX19" fmla="*/ 1030778 w 4485754"/>
              <a:gd name="connsiteY19" fmla="*/ 1022466 h 1255222"/>
              <a:gd name="connsiteX20" fmla="*/ 1155469 w 4485754"/>
              <a:gd name="connsiteY20" fmla="*/ 1047404 h 1255222"/>
              <a:gd name="connsiteX21" fmla="*/ 1213658 w 4485754"/>
              <a:gd name="connsiteY21" fmla="*/ 1072342 h 1255222"/>
              <a:gd name="connsiteX22" fmla="*/ 1238596 w 4485754"/>
              <a:gd name="connsiteY22" fmla="*/ 1080655 h 1255222"/>
              <a:gd name="connsiteX23" fmla="*/ 1280160 w 4485754"/>
              <a:gd name="connsiteY23" fmla="*/ 1097280 h 1255222"/>
              <a:gd name="connsiteX24" fmla="*/ 1346661 w 4485754"/>
              <a:gd name="connsiteY24" fmla="*/ 1088968 h 1255222"/>
              <a:gd name="connsiteX25" fmla="*/ 1413163 w 4485754"/>
              <a:gd name="connsiteY25" fmla="*/ 1064030 h 1255222"/>
              <a:gd name="connsiteX26" fmla="*/ 1471352 w 4485754"/>
              <a:gd name="connsiteY26" fmla="*/ 1022466 h 1255222"/>
              <a:gd name="connsiteX27" fmla="*/ 1487978 w 4485754"/>
              <a:gd name="connsiteY27" fmla="*/ 1005840 h 1255222"/>
              <a:gd name="connsiteX28" fmla="*/ 1512916 w 4485754"/>
              <a:gd name="connsiteY28" fmla="*/ 997528 h 1255222"/>
              <a:gd name="connsiteX29" fmla="*/ 1529541 w 4485754"/>
              <a:gd name="connsiteY29" fmla="*/ 972590 h 1255222"/>
              <a:gd name="connsiteX30" fmla="*/ 1637607 w 4485754"/>
              <a:gd name="connsiteY30" fmla="*/ 989215 h 1255222"/>
              <a:gd name="connsiteX31" fmla="*/ 1770610 w 4485754"/>
              <a:gd name="connsiteY31" fmla="*/ 980902 h 1255222"/>
              <a:gd name="connsiteX32" fmla="*/ 1778923 w 4485754"/>
              <a:gd name="connsiteY32" fmla="*/ 955964 h 1255222"/>
              <a:gd name="connsiteX33" fmla="*/ 1803861 w 4485754"/>
              <a:gd name="connsiteY33" fmla="*/ 939339 h 1255222"/>
              <a:gd name="connsiteX34" fmla="*/ 1837112 w 4485754"/>
              <a:gd name="connsiteY34" fmla="*/ 897775 h 1255222"/>
              <a:gd name="connsiteX35" fmla="*/ 1903614 w 4485754"/>
              <a:gd name="connsiteY35" fmla="*/ 872837 h 1255222"/>
              <a:gd name="connsiteX36" fmla="*/ 1961803 w 4485754"/>
              <a:gd name="connsiteY36" fmla="*/ 814648 h 1255222"/>
              <a:gd name="connsiteX37" fmla="*/ 1995054 w 4485754"/>
              <a:gd name="connsiteY37" fmla="*/ 798022 h 1255222"/>
              <a:gd name="connsiteX38" fmla="*/ 2053243 w 4485754"/>
              <a:gd name="connsiteY38" fmla="*/ 756459 h 1255222"/>
              <a:gd name="connsiteX39" fmla="*/ 2069869 w 4485754"/>
              <a:gd name="connsiteY39" fmla="*/ 731520 h 1255222"/>
              <a:gd name="connsiteX40" fmla="*/ 2144683 w 4485754"/>
              <a:gd name="connsiteY40" fmla="*/ 689957 h 1255222"/>
              <a:gd name="connsiteX41" fmla="*/ 2169621 w 4485754"/>
              <a:gd name="connsiteY41" fmla="*/ 665019 h 1255222"/>
              <a:gd name="connsiteX42" fmla="*/ 2202872 w 4485754"/>
              <a:gd name="connsiteY42" fmla="*/ 656706 h 1255222"/>
              <a:gd name="connsiteX43" fmla="*/ 2319250 w 4485754"/>
              <a:gd name="connsiteY43" fmla="*/ 673331 h 1255222"/>
              <a:gd name="connsiteX44" fmla="*/ 2419003 w 4485754"/>
              <a:gd name="connsiteY44" fmla="*/ 665019 h 1255222"/>
              <a:gd name="connsiteX45" fmla="*/ 2510443 w 4485754"/>
              <a:gd name="connsiteY45" fmla="*/ 606830 h 1255222"/>
              <a:gd name="connsiteX46" fmla="*/ 2527069 w 4485754"/>
              <a:gd name="connsiteY46" fmla="*/ 590204 h 1255222"/>
              <a:gd name="connsiteX47" fmla="*/ 2626821 w 4485754"/>
              <a:gd name="connsiteY47" fmla="*/ 581891 h 1255222"/>
              <a:gd name="connsiteX48" fmla="*/ 2651760 w 4485754"/>
              <a:gd name="connsiteY48" fmla="*/ 565266 h 1255222"/>
              <a:gd name="connsiteX49" fmla="*/ 2743200 w 4485754"/>
              <a:gd name="connsiteY49" fmla="*/ 532015 h 1255222"/>
              <a:gd name="connsiteX50" fmla="*/ 2951018 w 4485754"/>
              <a:gd name="connsiteY50" fmla="*/ 515390 h 1255222"/>
              <a:gd name="connsiteX51" fmla="*/ 2992581 w 4485754"/>
              <a:gd name="connsiteY51" fmla="*/ 507077 h 1255222"/>
              <a:gd name="connsiteX52" fmla="*/ 3025832 w 4485754"/>
              <a:gd name="connsiteY52" fmla="*/ 490451 h 1255222"/>
              <a:gd name="connsiteX53" fmla="*/ 3192087 w 4485754"/>
              <a:gd name="connsiteY53" fmla="*/ 482139 h 1255222"/>
              <a:gd name="connsiteX54" fmla="*/ 3217025 w 4485754"/>
              <a:gd name="connsiteY54" fmla="*/ 448888 h 1255222"/>
              <a:gd name="connsiteX55" fmla="*/ 3241963 w 4485754"/>
              <a:gd name="connsiteY55" fmla="*/ 440575 h 1255222"/>
              <a:gd name="connsiteX56" fmla="*/ 3291840 w 4485754"/>
              <a:gd name="connsiteY56" fmla="*/ 432262 h 1255222"/>
              <a:gd name="connsiteX57" fmla="*/ 3316778 w 4485754"/>
              <a:gd name="connsiteY57" fmla="*/ 423950 h 1255222"/>
              <a:gd name="connsiteX58" fmla="*/ 3466407 w 4485754"/>
              <a:gd name="connsiteY58" fmla="*/ 415637 h 1255222"/>
              <a:gd name="connsiteX59" fmla="*/ 3483032 w 4485754"/>
              <a:gd name="connsiteY59" fmla="*/ 399011 h 1255222"/>
              <a:gd name="connsiteX60" fmla="*/ 3507970 w 4485754"/>
              <a:gd name="connsiteY60" fmla="*/ 390699 h 1255222"/>
              <a:gd name="connsiteX61" fmla="*/ 3532909 w 4485754"/>
              <a:gd name="connsiteY61" fmla="*/ 374073 h 1255222"/>
              <a:gd name="connsiteX62" fmla="*/ 3574472 w 4485754"/>
              <a:gd name="connsiteY62" fmla="*/ 340822 h 1255222"/>
              <a:gd name="connsiteX63" fmla="*/ 3640974 w 4485754"/>
              <a:gd name="connsiteY63" fmla="*/ 290946 h 1255222"/>
              <a:gd name="connsiteX64" fmla="*/ 3665912 w 4485754"/>
              <a:gd name="connsiteY64" fmla="*/ 274320 h 1255222"/>
              <a:gd name="connsiteX65" fmla="*/ 3715789 w 4485754"/>
              <a:gd name="connsiteY65" fmla="*/ 207819 h 1255222"/>
              <a:gd name="connsiteX66" fmla="*/ 3749040 w 4485754"/>
              <a:gd name="connsiteY66" fmla="*/ 174568 h 1255222"/>
              <a:gd name="connsiteX67" fmla="*/ 3807229 w 4485754"/>
              <a:gd name="connsiteY67" fmla="*/ 141317 h 1255222"/>
              <a:gd name="connsiteX68" fmla="*/ 3848792 w 4485754"/>
              <a:gd name="connsiteY68" fmla="*/ 133004 h 1255222"/>
              <a:gd name="connsiteX69" fmla="*/ 3865418 w 4485754"/>
              <a:gd name="connsiteY69" fmla="*/ 116379 h 1255222"/>
              <a:gd name="connsiteX70" fmla="*/ 3898669 w 4485754"/>
              <a:gd name="connsiteY70" fmla="*/ 91440 h 1255222"/>
              <a:gd name="connsiteX71" fmla="*/ 3931920 w 4485754"/>
              <a:gd name="connsiteY71" fmla="*/ 8313 h 1255222"/>
              <a:gd name="connsiteX72" fmla="*/ 3981796 w 4485754"/>
              <a:gd name="connsiteY72" fmla="*/ 0 h 1255222"/>
              <a:gd name="connsiteX73" fmla="*/ 4006734 w 4485754"/>
              <a:gd name="connsiteY73" fmla="*/ 16626 h 1255222"/>
              <a:gd name="connsiteX74" fmla="*/ 4015047 w 4485754"/>
              <a:gd name="connsiteY74" fmla="*/ 41564 h 1255222"/>
              <a:gd name="connsiteX75" fmla="*/ 4064923 w 4485754"/>
              <a:gd name="connsiteY75" fmla="*/ 108066 h 1255222"/>
              <a:gd name="connsiteX76" fmla="*/ 4098174 w 4485754"/>
              <a:gd name="connsiteY76" fmla="*/ 149630 h 1255222"/>
              <a:gd name="connsiteX77" fmla="*/ 4131425 w 4485754"/>
              <a:gd name="connsiteY77" fmla="*/ 207819 h 1255222"/>
              <a:gd name="connsiteX78" fmla="*/ 4148050 w 4485754"/>
              <a:gd name="connsiteY78" fmla="*/ 299259 h 1255222"/>
              <a:gd name="connsiteX79" fmla="*/ 4156363 w 4485754"/>
              <a:gd name="connsiteY79" fmla="*/ 349135 h 1255222"/>
              <a:gd name="connsiteX80" fmla="*/ 4206240 w 4485754"/>
              <a:gd name="connsiteY80" fmla="*/ 399011 h 1255222"/>
              <a:gd name="connsiteX81" fmla="*/ 4222865 w 4485754"/>
              <a:gd name="connsiteY81" fmla="*/ 415637 h 1255222"/>
              <a:gd name="connsiteX82" fmla="*/ 4239490 w 4485754"/>
              <a:gd name="connsiteY82" fmla="*/ 515390 h 1255222"/>
              <a:gd name="connsiteX83" fmla="*/ 4264429 w 4485754"/>
              <a:gd name="connsiteY83" fmla="*/ 540328 h 1255222"/>
              <a:gd name="connsiteX84" fmla="*/ 4314305 w 4485754"/>
              <a:gd name="connsiteY84" fmla="*/ 581891 h 1255222"/>
              <a:gd name="connsiteX85" fmla="*/ 4339243 w 4485754"/>
              <a:gd name="connsiteY85" fmla="*/ 615142 h 1255222"/>
              <a:gd name="connsiteX86" fmla="*/ 4347556 w 4485754"/>
              <a:gd name="connsiteY86" fmla="*/ 640080 h 1255222"/>
              <a:gd name="connsiteX87" fmla="*/ 4372494 w 4485754"/>
              <a:gd name="connsiteY87" fmla="*/ 656706 h 1255222"/>
              <a:gd name="connsiteX88" fmla="*/ 4480560 w 4485754"/>
              <a:gd name="connsiteY88" fmla="*/ 698270 h 1255222"/>
              <a:gd name="connsiteX89" fmla="*/ 4480560 w 4485754"/>
              <a:gd name="connsiteY89" fmla="*/ 739833 h 12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485754" h="1255222">
                <a:moveTo>
                  <a:pt x="0" y="1255222"/>
                </a:moveTo>
                <a:cubicBezTo>
                  <a:pt x="13854" y="1246909"/>
                  <a:pt x="28416" y="1239675"/>
                  <a:pt x="41563" y="1230284"/>
                </a:cubicBezTo>
                <a:cubicBezTo>
                  <a:pt x="47941" y="1225729"/>
                  <a:pt x="51384" y="1217547"/>
                  <a:pt x="58189" y="1213659"/>
                </a:cubicBezTo>
                <a:cubicBezTo>
                  <a:pt x="71145" y="1206256"/>
                  <a:pt x="86116" y="1203093"/>
                  <a:pt x="99752" y="1197033"/>
                </a:cubicBezTo>
                <a:cubicBezTo>
                  <a:pt x="111076" y="1192000"/>
                  <a:pt x="121919" y="1185950"/>
                  <a:pt x="133003" y="1180408"/>
                </a:cubicBezTo>
                <a:cubicBezTo>
                  <a:pt x="138545" y="1174866"/>
                  <a:pt x="142619" y="1167287"/>
                  <a:pt x="149629" y="1163782"/>
                </a:cubicBezTo>
                <a:cubicBezTo>
                  <a:pt x="165303" y="1155945"/>
                  <a:pt x="184924" y="1156878"/>
                  <a:pt x="199505" y="1147157"/>
                </a:cubicBezTo>
                <a:cubicBezTo>
                  <a:pt x="231734" y="1125670"/>
                  <a:pt x="214965" y="1133690"/>
                  <a:pt x="249381" y="1122219"/>
                </a:cubicBezTo>
                <a:cubicBezTo>
                  <a:pt x="260465" y="1113906"/>
                  <a:pt x="270240" y="1103476"/>
                  <a:pt x="282632" y="1097280"/>
                </a:cubicBezTo>
                <a:cubicBezTo>
                  <a:pt x="298307" y="1089443"/>
                  <a:pt x="316834" y="1088492"/>
                  <a:pt x="332509" y="1080655"/>
                </a:cubicBezTo>
                <a:lnTo>
                  <a:pt x="382385" y="1055717"/>
                </a:lnTo>
                <a:cubicBezTo>
                  <a:pt x="412865" y="1058488"/>
                  <a:pt x="443814" y="1058028"/>
                  <a:pt x="473825" y="1064030"/>
                </a:cubicBezTo>
                <a:cubicBezTo>
                  <a:pt x="485976" y="1066460"/>
                  <a:pt x="495795" y="1075527"/>
                  <a:pt x="507076" y="1080655"/>
                </a:cubicBezTo>
                <a:cubicBezTo>
                  <a:pt x="526287" y="1089387"/>
                  <a:pt x="544408" y="1102384"/>
                  <a:pt x="565265" y="1105593"/>
                </a:cubicBezTo>
                <a:cubicBezTo>
                  <a:pt x="617372" y="1113610"/>
                  <a:pt x="670560" y="1111135"/>
                  <a:pt x="723207" y="1113906"/>
                </a:cubicBezTo>
                <a:cubicBezTo>
                  <a:pt x="773083" y="1111135"/>
                  <a:pt x="823108" y="1110329"/>
                  <a:pt x="872836" y="1105593"/>
                </a:cubicBezTo>
                <a:cubicBezTo>
                  <a:pt x="881559" y="1104762"/>
                  <a:pt x="890114" y="1101535"/>
                  <a:pt x="897774" y="1097280"/>
                </a:cubicBezTo>
                <a:cubicBezTo>
                  <a:pt x="897783" y="1097275"/>
                  <a:pt x="960116" y="1055719"/>
                  <a:pt x="972589" y="1047404"/>
                </a:cubicBezTo>
                <a:cubicBezTo>
                  <a:pt x="980902" y="1041862"/>
                  <a:pt x="987835" y="1033202"/>
                  <a:pt x="997527" y="1030779"/>
                </a:cubicBezTo>
                <a:lnTo>
                  <a:pt x="1030778" y="1022466"/>
                </a:lnTo>
                <a:cubicBezTo>
                  <a:pt x="1079501" y="1029427"/>
                  <a:pt x="1107377" y="1031373"/>
                  <a:pt x="1155469" y="1047404"/>
                </a:cubicBezTo>
                <a:cubicBezTo>
                  <a:pt x="1213953" y="1066899"/>
                  <a:pt x="1141754" y="1041526"/>
                  <a:pt x="1213658" y="1072342"/>
                </a:cubicBezTo>
                <a:cubicBezTo>
                  <a:pt x="1221712" y="1075794"/>
                  <a:pt x="1230392" y="1077578"/>
                  <a:pt x="1238596" y="1080655"/>
                </a:cubicBezTo>
                <a:cubicBezTo>
                  <a:pt x="1252568" y="1085894"/>
                  <a:pt x="1266305" y="1091738"/>
                  <a:pt x="1280160" y="1097280"/>
                </a:cubicBezTo>
                <a:cubicBezTo>
                  <a:pt x="1302327" y="1094509"/>
                  <a:pt x="1324682" y="1092964"/>
                  <a:pt x="1346661" y="1088968"/>
                </a:cubicBezTo>
                <a:cubicBezTo>
                  <a:pt x="1357966" y="1086913"/>
                  <a:pt x="1410786" y="1065218"/>
                  <a:pt x="1413163" y="1064030"/>
                </a:cubicBezTo>
                <a:cubicBezTo>
                  <a:pt x="1423957" y="1058633"/>
                  <a:pt x="1465708" y="1027169"/>
                  <a:pt x="1471352" y="1022466"/>
                </a:cubicBezTo>
                <a:cubicBezTo>
                  <a:pt x="1477373" y="1017449"/>
                  <a:pt x="1481257" y="1009872"/>
                  <a:pt x="1487978" y="1005840"/>
                </a:cubicBezTo>
                <a:cubicBezTo>
                  <a:pt x="1495492" y="1001332"/>
                  <a:pt x="1504603" y="1000299"/>
                  <a:pt x="1512916" y="997528"/>
                </a:cubicBezTo>
                <a:cubicBezTo>
                  <a:pt x="1518458" y="989215"/>
                  <a:pt x="1519686" y="974232"/>
                  <a:pt x="1529541" y="972590"/>
                </a:cubicBezTo>
                <a:cubicBezTo>
                  <a:pt x="1572406" y="965446"/>
                  <a:pt x="1601663" y="977233"/>
                  <a:pt x="1637607" y="989215"/>
                </a:cubicBezTo>
                <a:cubicBezTo>
                  <a:pt x="1681941" y="986444"/>
                  <a:pt x="1727370" y="991076"/>
                  <a:pt x="1770610" y="980902"/>
                </a:cubicBezTo>
                <a:cubicBezTo>
                  <a:pt x="1779139" y="978895"/>
                  <a:pt x="1773449" y="962806"/>
                  <a:pt x="1778923" y="955964"/>
                </a:cubicBezTo>
                <a:cubicBezTo>
                  <a:pt x="1785164" y="948163"/>
                  <a:pt x="1796797" y="946403"/>
                  <a:pt x="1803861" y="939339"/>
                </a:cubicBezTo>
                <a:cubicBezTo>
                  <a:pt x="1816407" y="926793"/>
                  <a:pt x="1822349" y="907617"/>
                  <a:pt x="1837112" y="897775"/>
                </a:cubicBezTo>
                <a:cubicBezTo>
                  <a:pt x="1856811" y="884643"/>
                  <a:pt x="1881447" y="881150"/>
                  <a:pt x="1903614" y="872837"/>
                </a:cubicBezTo>
                <a:cubicBezTo>
                  <a:pt x="1929042" y="838933"/>
                  <a:pt x="1925291" y="837468"/>
                  <a:pt x="1961803" y="814648"/>
                </a:cubicBezTo>
                <a:cubicBezTo>
                  <a:pt x="1972311" y="808080"/>
                  <a:pt x="1985140" y="805457"/>
                  <a:pt x="1995054" y="798022"/>
                </a:cubicBezTo>
                <a:cubicBezTo>
                  <a:pt x="2058166" y="750687"/>
                  <a:pt x="2000205" y="774137"/>
                  <a:pt x="2053243" y="756459"/>
                </a:cubicBezTo>
                <a:cubicBezTo>
                  <a:pt x="2058785" y="748146"/>
                  <a:pt x="2062350" y="738099"/>
                  <a:pt x="2069869" y="731520"/>
                </a:cubicBezTo>
                <a:cubicBezTo>
                  <a:pt x="2105047" y="700740"/>
                  <a:pt x="2110432" y="701374"/>
                  <a:pt x="2144683" y="689957"/>
                </a:cubicBezTo>
                <a:cubicBezTo>
                  <a:pt x="2152996" y="681644"/>
                  <a:pt x="2159414" y="670852"/>
                  <a:pt x="2169621" y="665019"/>
                </a:cubicBezTo>
                <a:cubicBezTo>
                  <a:pt x="2179540" y="659351"/>
                  <a:pt x="2191447" y="656706"/>
                  <a:pt x="2202872" y="656706"/>
                </a:cubicBezTo>
                <a:cubicBezTo>
                  <a:pt x="2242359" y="656706"/>
                  <a:pt x="2280882" y="665658"/>
                  <a:pt x="2319250" y="673331"/>
                </a:cubicBezTo>
                <a:cubicBezTo>
                  <a:pt x="2352501" y="670560"/>
                  <a:pt x="2386524" y="672661"/>
                  <a:pt x="2419003" y="665019"/>
                </a:cubicBezTo>
                <a:cubicBezTo>
                  <a:pt x="2427385" y="663047"/>
                  <a:pt x="2509346" y="607927"/>
                  <a:pt x="2510443" y="606830"/>
                </a:cubicBezTo>
                <a:cubicBezTo>
                  <a:pt x="2515985" y="601288"/>
                  <a:pt x="2519405" y="591846"/>
                  <a:pt x="2527069" y="590204"/>
                </a:cubicBezTo>
                <a:cubicBezTo>
                  <a:pt x="2559694" y="583213"/>
                  <a:pt x="2593570" y="584662"/>
                  <a:pt x="2626821" y="581891"/>
                </a:cubicBezTo>
                <a:cubicBezTo>
                  <a:pt x="2635134" y="576349"/>
                  <a:pt x="2642577" y="569202"/>
                  <a:pt x="2651760" y="565266"/>
                </a:cubicBezTo>
                <a:cubicBezTo>
                  <a:pt x="2681570" y="552490"/>
                  <a:pt x="2711951" y="540695"/>
                  <a:pt x="2743200" y="532015"/>
                </a:cubicBezTo>
                <a:cubicBezTo>
                  <a:pt x="2785491" y="520268"/>
                  <a:pt x="2948435" y="515533"/>
                  <a:pt x="2951018" y="515390"/>
                </a:cubicBezTo>
                <a:cubicBezTo>
                  <a:pt x="2964872" y="512619"/>
                  <a:pt x="2979177" y="511545"/>
                  <a:pt x="2992581" y="507077"/>
                </a:cubicBezTo>
                <a:cubicBezTo>
                  <a:pt x="3004337" y="503158"/>
                  <a:pt x="3013536" y="491988"/>
                  <a:pt x="3025832" y="490451"/>
                </a:cubicBezTo>
                <a:cubicBezTo>
                  <a:pt x="3080891" y="483569"/>
                  <a:pt x="3136669" y="484910"/>
                  <a:pt x="3192087" y="482139"/>
                </a:cubicBezTo>
                <a:cubicBezTo>
                  <a:pt x="3200400" y="471055"/>
                  <a:pt x="3206382" y="457758"/>
                  <a:pt x="3217025" y="448888"/>
                </a:cubicBezTo>
                <a:cubicBezTo>
                  <a:pt x="3223756" y="443278"/>
                  <a:pt x="3233409" y="442476"/>
                  <a:pt x="3241963" y="440575"/>
                </a:cubicBezTo>
                <a:cubicBezTo>
                  <a:pt x="3258417" y="436919"/>
                  <a:pt x="3275386" y="435918"/>
                  <a:pt x="3291840" y="432262"/>
                </a:cubicBezTo>
                <a:cubicBezTo>
                  <a:pt x="3300394" y="430361"/>
                  <a:pt x="3308055" y="424781"/>
                  <a:pt x="3316778" y="423950"/>
                </a:cubicBezTo>
                <a:cubicBezTo>
                  <a:pt x="3366506" y="419214"/>
                  <a:pt x="3416531" y="418408"/>
                  <a:pt x="3466407" y="415637"/>
                </a:cubicBezTo>
                <a:cubicBezTo>
                  <a:pt x="3471949" y="410095"/>
                  <a:pt x="3476312" y="403043"/>
                  <a:pt x="3483032" y="399011"/>
                </a:cubicBezTo>
                <a:cubicBezTo>
                  <a:pt x="3490546" y="394503"/>
                  <a:pt x="3500133" y="394618"/>
                  <a:pt x="3507970" y="390699"/>
                </a:cubicBezTo>
                <a:cubicBezTo>
                  <a:pt x="3516906" y="386231"/>
                  <a:pt x="3524596" y="379615"/>
                  <a:pt x="3532909" y="374073"/>
                </a:cubicBezTo>
                <a:cubicBezTo>
                  <a:pt x="3568162" y="321193"/>
                  <a:pt x="3527981" y="370407"/>
                  <a:pt x="3574472" y="340822"/>
                </a:cubicBezTo>
                <a:cubicBezTo>
                  <a:pt x="3597849" y="325946"/>
                  <a:pt x="3617919" y="306317"/>
                  <a:pt x="3640974" y="290946"/>
                </a:cubicBezTo>
                <a:cubicBezTo>
                  <a:pt x="3649287" y="285404"/>
                  <a:pt x="3658111" y="280561"/>
                  <a:pt x="3665912" y="274320"/>
                </a:cubicBezTo>
                <a:cubicBezTo>
                  <a:pt x="3702788" y="244820"/>
                  <a:pt x="3662586" y="261022"/>
                  <a:pt x="3715789" y="207819"/>
                </a:cubicBezTo>
                <a:cubicBezTo>
                  <a:pt x="3726873" y="196735"/>
                  <a:pt x="3735998" y="183263"/>
                  <a:pt x="3749040" y="174568"/>
                </a:cubicBezTo>
                <a:cubicBezTo>
                  <a:pt x="3767285" y="162404"/>
                  <a:pt x="3786132" y="148349"/>
                  <a:pt x="3807229" y="141317"/>
                </a:cubicBezTo>
                <a:cubicBezTo>
                  <a:pt x="3820633" y="136849"/>
                  <a:pt x="3834938" y="135775"/>
                  <a:pt x="3848792" y="133004"/>
                </a:cubicBezTo>
                <a:cubicBezTo>
                  <a:pt x="3854334" y="127462"/>
                  <a:pt x="3859397" y="121396"/>
                  <a:pt x="3865418" y="116379"/>
                </a:cubicBezTo>
                <a:cubicBezTo>
                  <a:pt x="3876062" y="107509"/>
                  <a:pt x="3892035" y="103603"/>
                  <a:pt x="3898669" y="91440"/>
                </a:cubicBezTo>
                <a:cubicBezTo>
                  <a:pt x="3903760" y="82106"/>
                  <a:pt x="3903745" y="18879"/>
                  <a:pt x="3931920" y="8313"/>
                </a:cubicBezTo>
                <a:cubicBezTo>
                  <a:pt x="3947701" y="2395"/>
                  <a:pt x="3965171" y="2771"/>
                  <a:pt x="3981796" y="0"/>
                </a:cubicBezTo>
                <a:cubicBezTo>
                  <a:pt x="3990109" y="5542"/>
                  <a:pt x="4000493" y="8825"/>
                  <a:pt x="4006734" y="16626"/>
                </a:cubicBezTo>
                <a:cubicBezTo>
                  <a:pt x="4012208" y="23468"/>
                  <a:pt x="4010792" y="33904"/>
                  <a:pt x="4015047" y="41564"/>
                </a:cubicBezTo>
                <a:cubicBezTo>
                  <a:pt x="4038545" y="83860"/>
                  <a:pt x="4039700" y="82842"/>
                  <a:pt x="4064923" y="108066"/>
                </a:cubicBezTo>
                <a:cubicBezTo>
                  <a:pt x="4082164" y="177028"/>
                  <a:pt x="4057180" y="116835"/>
                  <a:pt x="4098174" y="149630"/>
                </a:cubicBezTo>
                <a:cubicBezTo>
                  <a:pt x="4107967" y="157465"/>
                  <a:pt x="4127333" y="199634"/>
                  <a:pt x="4131425" y="207819"/>
                </a:cubicBezTo>
                <a:cubicBezTo>
                  <a:pt x="4152555" y="355725"/>
                  <a:pt x="4128455" y="201281"/>
                  <a:pt x="4148050" y="299259"/>
                </a:cubicBezTo>
                <a:cubicBezTo>
                  <a:pt x="4151355" y="315786"/>
                  <a:pt x="4148825" y="334060"/>
                  <a:pt x="4156363" y="349135"/>
                </a:cubicBezTo>
                <a:cubicBezTo>
                  <a:pt x="4156366" y="349142"/>
                  <a:pt x="4197925" y="390696"/>
                  <a:pt x="4206240" y="399011"/>
                </a:cubicBezTo>
                <a:lnTo>
                  <a:pt x="4222865" y="415637"/>
                </a:lnTo>
                <a:cubicBezTo>
                  <a:pt x="4228407" y="448888"/>
                  <a:pt x="4228830" y="483410"/>
                  <a:pt x="4239490" y="515390"/>
                </a:cubicBezTo>
                <a:cubicBezTo>
                  <a:pt x="4243208" y="526543"/>
                  <a:pt x="4256903" y="531297"/>
                  <a:pt x="4264429" y="540328"/>
                </a:cubicBezTo>
                <a:cubicBezTo>
                  <a:pt x="4298000" y="580613"/>
                  <a:pt x="4259625" y="554552"/>
                  <a:pt x="4314305" y="581891"/>
                </a:cubicBezTo>
                <a:cubicBezTo>
                  <a:pt x="4322618" y="592975"/>
                  <a:pt x="4332369" y="603113"/>
                  <a:pt x="4339243" y="615142"/>
                </a:cubicBezTo>
                <a:cubicBezTo>
                  <a:pt x="4343590" y="622750"/>
                  <a:pt x="4342082" y="633238"/>
                  <a:pt x="4347556" y="640080"/>
                </a:cubicBezTo>
                <a:cubicBezTo>
                  <a:pt x="4353797" y="647881"/>
                  <a:pt x="4364181" y="651164"/>
                  <a:pt x="4372494" y="656706"/>
                </a:cubicBezTo>
                <a:cubicBezTo>
                  <a:pt x="4423495" y="733204"/>
                  <a:pt x="4325988" y="599906"/>
                  <a:pt x="4480560" y="698270"/>
                </a:cubicBezTo>
                <a:cubicBezTo>
                  <a:pt x="4492248" y="705708"/>
                  <a:pt x="4480560" y="725979"/>
                  <a:pt x="4480560" y="73983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6F67402-15D8-4922-92D7-AE3BFE6E1FE1}"/>
              </a:ext>
            </a:extLst>
          </p:cNvPr>
          <p:cNvCxnSpPr>
            <a:cxnSpLocks/>
          </p:cNvCxnSpPr>
          <p:nvPr/>
        </p:nvCxnSpPr>
        <p:spPr>
          <a:xfrm>
            <a:off x="1286183" y="3654634"/>
            <a:ext cx="627414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711BD18-65FC-4AF5-8F58-C3EA618F2C9D}"/>
              </a:ext>
            </a:extLst>
          </p:cNvPr>
          <p:cNvCxnSpPr>
            <a:cxnSpLocks/>
          </p:cNvCxnSpPr>
          <p:nvPr/>
        </p:nvCxnSpPr>
        <p:spPr>
          <a:xfrm>
            <a:off x="1286183" y="2862545"/>
            <a:ext cx="627414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541A7F0-13D0-497F-B8A5-A6FDEEAE6FD4}"/>
              </a:ext>
            </a:extLst>
          </p:cNvPr>
          <p:cNvSpPr txBox="1"/>
          <p:nvPr/>
        </p:nvSpPr>
        <p:spPr>
          <a:xfrm>
            <a:off x="1395078" y="3421878"/>
            <a:ext cx="1838525" cy="252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Poziom ostrzegawczy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A66F9CD-FDEC-4A25-9BFA-524158820684}"/>
              </a:ext>
            </a:extLst>
          </p:cNvPr>
          <p:cNvSpPr txBox="1"/>
          <p:nvPr/>
        </p:nvSpPr>
        <p:spPr>
          <a:xfrm>
            <a:off x="1388920" y="2624036"/>
            <a:ext cx="1838525" cy="252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Poziom wyłączenia</a:t>
            </a:r>
          </a:p>
        </p:txBody>
      </p:sp>
      <p:sp>
        <p:nvSpPr>
          <p:cNvPr id="35" name="Gwiazda: 5 punktów 34">
            <a:extLst>
              <a:ext uri="{FF2B5EF4-FFF2-40B4-BE49-F238E27FC236}">
                <a16:creationId xmlns:a16="http://schemas.microsoft.com/office/drawing/2014/main" id="{86B36BB8-D053-4916-A13A-7DDA0E6AB7FE}"/>
              </a:ext>
            </a:extLst>
          </p:cNvPr>
          <p:cNvSpPr/>
          <p:nvPr/>
        </p:nvSpPr>
        <p:spPr>
          <a:xfrm>
            <a:off x="5842128" y="2726347"/>
            <a:ext cx="288029" cy="25202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422CC2B-3FF7-4C2A-BEF4-4BC4C058F0F1}"/>
              </a:ext>
            </a:extLst>
          </p:cNvPr>
          <p:cNvSpPr txBox="1"/>
          <p:nvPr/>
        </p:nvSpPr>
        <p:spPr>
          <a:xfrm rot="16200000">
            <a:off x="-58081" y="3265137"/>
            <a:ext cx="2304253" cy="2297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Monitorowany parametr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69E8BCF-3BA8-4455-92D7-108D546D70E5}"/>
              </a:ext>
            </a:extLst>
          </p:cNvPr>
          <p:cNvSpPr txBox="1"/>
          <p:nvPr/>
        </p:nvSpPr>
        <p:spPr>
          <a:xfrm>
            <a:off x="7541307" y="4851102"/>
            <a:ext cx="626794" cy="301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Czas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99D4FF72-1302-43DD-AE1C-9470AA551FB3}"/>
              </a:ext>
            </a:extLst>
          </p:cNvPr>
          <p:cNvCxnSpPr>
            <a:cxnSpLocks/>
          </p:cNvCxnSpPr>
          <p:nvPr/>
        </p:nvCxnSpPr>
        <p:spPr>
          <a:xfrm flipV="1">
            <a:off x="1271381" y="4249790"/>
            <a:ext cx="1770248" cy="8314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E7E50A4-DA27-41E6-8A7F-7B8B54F39173}"/>
              </a:ext>
            </a:extLst>
          </p:cNvPr>
          <p:cNvCxnSpPr>
            <a:cxnSpLocks/>
          </p:cNvCxnSpPr>
          <p:nvPr/>
        </p:nvCxnSpPr>
        <p:spPr>
          <a:xfrm flipV="1">
            <a:off x="3121534" y="3855683"/>
            <a:ext cx="1628943" cy="3510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2CD35570-F6D5-4320-8D1A-736C898194D0}"/>
              </a:ext>
            </a:extLst>
          </p:cNvPr>
          <p:cNvCxnSpPr>
            <a:cxnSpLocks/>
          </p:cNvCxnSpPr>
          <p:nvPr/>
        </p:nvCxnSpPr>
        <p:spPr>
          <a:xfrm flipV="1">
            <a:off x="4674989" y="3243931"/>
            <a:ext cx="2894406" cy="618438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6FF139F6-578E-45DB-9A72-FD2FE823D089}"/>
              </a:ext>
            </a:extLst>
          </p:cNvPr>
          <p:cNvCxnSpPr>
            <a:cxnSpLocks/>
          </p:cNvCxnSpPr>
          <p:nvPr/>
        </p:nvCxnSpPr>
        <p:spPr>
          <a:xfrm flipV="1">
            <a:off x="3023766" y="2856389"/>
            <a:ext cx="2962377" cy="1393522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8D754844-E75C-4168-8C3E-285FD672D340}"/>
              </a:ext>
            </a:extLst>
          </p:cNvPr>
          <p:cNvCxnSpPr/>
          <p:nvPr/>
        </p:nvCxnSpPr>
        <p:spPr>
          <a:xfrm flipV="1">
            <a:off x="1259632" y="1854897"/>
            <a:ext cx="0" cy="32357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B3675F8C-7D75-4273-AAFE-FB47A6C78DF6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7020272" y="1854897"/>
            <a:ext cx="0" cy="322632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wal 28">
            <a:extLst>
              <a:ext uri="{FF2B5EF4-FFF2-40B4-BE49-F238E27FC236}">
                <a16:creationId xmlns:a16="http://schemas.microsoft.com/office/drawing/2014/main" id="{49A0DCC0-0AFC-4A77-9FA1-01834B5BDB27}"/>
              </a:ext>
            </a:extLst>
          </p:cNvPr>
          <p:cNvSpPr/>
          <p:nvPr/>
        </p:nvSpPr>
        <p:spPr>
          <a:xfrm>
            <a:off x="2701408" y="4317150"/>
            <a:ext cx="144016" cy="129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ABADD462-1DF3-4252-ACDE-03FB47BAA954}"/>
              </a:ext>
            </a:extLst>
          </p:cNvPr>
          <p:cNvSpPr/>
          <p:nvPr/>
        </p:nvSpPr>
        <p:spPr>
          <a:xfrm>
            <a:off x="7146286" y="3276245"/>
            <a:ext cx="144016" cy="129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E3835EF7-329C-43A6-8F60-AE56ADFCF8E1}"/>
              </a:ext>
            </a:extLst>
          </p:cNvPr>
          <p:cNvSpPr txBox="1"/>
          <p:nvPr/>
        </p:nvSpPr>
        <p:spPr>
          <a:xfrm>
            <a:off x="911342" y="1207302"/>
            <a:ext cx="720077" cy="6514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START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REALIZACJI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ZLECENIA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DED957C8-4698-4858-8FD7-48286F7B8917}"/>
              </a:ext>
            </a:extLst>
          </p:cNvPr>
          <p:cNvSpPr txBox="1"/>
          <p:nvPr/>
        </p:nvSpPr>
        <p:spPr>
          <a:xfrm>
            <a:off x="6660233" y="1203433"/>
            <a:ext cx="720077" cy="6514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KONIEC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REALIZACJI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ZLECENIA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D7F3D48-4F08-409A-A36B-D777C13B4A71}"/>
              </a:ext>
            </a:extLst>
          </p:cNvPr>
          <p:cNvSpPr txBox="1"/>
          <p:nvPr/>
        </p:nvSpPr>
        <p:spPr>
          <a:xfrm>
            <a:off x="8183917" y="3403887"/>
            <a:ext cx="720077" cy="43612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ZAPLANOWAĆ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NAPRAWĘ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6623162C-7C9E-4419-AC41-8FAA5D1F8BE6}"/>
              </a:ext>
            </a:extLst>
          </p:cNvPr>
          <p:cNvSpPr txBox="1"/>
          <p:nvPr/>
        </p:nvSpPr>
        <p:spPr>
          <a:xfrm>
            <a:off x="1454274" y="3750305"/>
            <a:ext cx="720077" cy="3945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ZWOLNIĆ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l-PL" sz="800" b="1" dirty="0"/>
              <a:t>LINIĘ</a:t>
            </a:r>
          </a:p>
        </p:txBody>
      </p: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EF9A366E-B2D1-44A5-AB7F-AB65567B5274}"/>
              </a:ext>
            </a:extLst>
          </p:cNvPr>
          <p:cNvCxnSpPr>
            <a:cxnSpLocks/>
            <a:stCxn id="48" idx="3"/>
            <a:endCxn id="29" idx="1"/>
          </p:cNvCxnSpPr>
          <p:nvPr/>
        </p:nvCxnSpPr>
        <p:spPr>
          <a:xfrm>
            <a:off x="2174351" y="3947577"/>
            <a:ext cx="548148" cy="3885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343F96E9-ADE8-472A-84BF-986E878B1DB9}"/>
              </a:ext>
            </a:extLst>
          </p:cNvPr>
          <p:cNvCxnSpPr>
            <a:stCxn id="47" idx="1"/>
            <a:endCxn id="43" idx="5"/>
          </p:cNvCxnSpPr>
          <p:nvPr/>
        </p:nvCxnSpPr>
        <p:spPr>
          <a:xfrm flipH="1" flipV="1">
            <a:off x="7269211" y="3386842"/>
            <a:ext cx="914706" cy="2351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62A9F666-8C6F-403B-B082-B9685F651EAF}"/>
              </a:ext>
            </a:extLst>
          </p:cNvPr>
          <p:cNvCxnSpPr>
            <a:cxnSpLocks/>
          </p:cNvCxnSpPr>
          <p:nvPr/>
        </p:nvCxnSpPr>
        <p:spPr>
          <a:xfrm>
            <a:off x="5986142" y="2903291"/>
            <a:ext cx="0" cy="20985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45F7EBB0-BD6B-4389-BAF6-55CA2E49D77E}"/>
              </a:ext>
            </a:extLst>
          </p:cNvPr>
          <p:cNvCxnSpPr>
            <a:cxnSpLocks/>
          </p:cNvCxnSpPr>
          <p:nvPr/>
        </p:nvCxnSpPr>
        <p:spPr>
          <a:xfrm>
            <a:off x="2773416" y="4883267"/>
            <a:ext cx="3186177" cy="287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2F6E41EA-C5C1-4087-8998-C0B4E254F457}"/>
              </a:ext>
            </a:extLst>
          </p:cNvPr>
          <p:cNvSpPr txBox="1"/>
          <p:nvPr/>
        </p:nvSpPr>
        <p:spPr>
          <a:xfrm>
            <a:off x="4640656" y="4732492"/>
            <a:ext cx="1273479" cy="301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Czas do awarii</a:t>
            </a:r>
          </a:p>
        </p:txBody>
      </p: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DB01A7C2-2A6B-4C7A-855D-36C1B3BDF03D}"/>
              </a:ext>
            </a:extLst>
          </p:cNvPr>
          <p:cNvCxnSpPr>
            <a:cxnSpLocks/>
          </p:cNvCxnSpPr>
          <p:nvPr/>
        </p:nvCxnSpPr>
        <p:spPr>
          <a:xfrm>
            <a:off x="4303409" y="3654633"/>
            <a:ext cx="0" cy="101087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wiazda: 5 punktów 61">
            <a:extLst>
              <a:ext uri="{FF2B5EF4-FFF2-40B4-BE49-F238E27FC236}">
                <a16:creationId xmlns:a16="http://schemas.microsoft.com/office/drawing/2014/main" id="{278124B2-8F47-4A4D-A906-D094756BC1E2}"/>
              </a:ext>
            </a:extLst>
          </p:cNvPr>
          <p:cNvSpPr/>
          <p:nvPr/>
        </p:nvSpPr>
        <p:spPr>
          <a:xfrm>
            <a:off x="4144053" y="3510575"/>
            <a:ext cx="288029" cy="25202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cxnSp>
        <p:nvCxnSpPr>
          <p:cNvPr id="63" name="Łącznik prosty ze strzałką 62">
            <a:extLst>
              <a:ext uri="{FF2B5EF4-FFF2-40B4-BE49-F238E27FC236}">
                <a16:creationId xmlns:a16="http://schemas.microsoft.com/office/drawing/2014/main" id="{D44482AD-5B77-4178-8A00-F682EC15826B}"/>
              </a:ext>
            </a:extLst>
          </p:cNvPr>
          <p:cNvCxnSpPr>
            <a:cxnSpLocks/>
          </p:cNvCxnSpPr>
          <p:nvPr/>
        </p:nvCxnSpPr>
        <p:spPr>
          <a:xfrm>
            <a:off x="2773416" y="4557997"/>
            <a:ext cx="15146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065FDB34-6A8B-4227-9690-774B5B8AD57F}"/>
              </a:ext>
            </a:extLst>
          </p:cNvPr>
          <p:cNvSpPr txBox="1"/>
          <p:nvPr/>
        </p:nvSpPr>
        <p:spPr>
          <a:xfrm>
            <a:off x="2963127" y="4369927"/>
            <a:ext cx="1403443" cy="301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Czas do </a:t>
            </a:r>
            <a:r>
              <a:rPr lang="pl-PL" sz="1200" dirty="0" err="1"/>
              <a:t>zaawans</a:t>
            </a:r>
            <a:r>
              <a:rPr lang="pl-PL" sz="1200" dirty="0"/>
              <a:t>. degradacji</a:t>
            </a:r>
          </a:p>
        </p:txBody>
      </p:sp>
      <p:pic>
        <p:nvPicPr>
          <p:cNvPr id="13314" name="Picture 2" descr="Modular Machines - Turck sp. z o.o. - Czujniki, automatyka przemysłowa,  systemy sieciowe">
            <a:extLst>
              <a:ext uri="{FF2B5EF4-FFF2-40B4-BE49-F238E27FC236}">
                <a16:creationId xmlns:a16="http://schemas.microsoft.com/office/drawing/2014/main" id="{53579410-2516-4783-979D-64B698D1A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 b="12334"/>
          <a:stretch/>
        </p:blipFill>
        <p:spPr bwMode="auto">
          <a:xfrm>
            <a:off x="2582420" y="1295803"/>
            <a:ext cx="3916818" cy="12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wal 72">
            <a:extLst>
              <a:ext uri="{FF2B5EF4-FFF2-40B4-BE49-F238E27FC236}">
                <a16:creationId xmlns:a16="http://schemas.microsoft.com/office/drawing/2014/main" id="{D9354921-9F16-40CB-9E1F-8700040CA634}"/>
              </a:ext>
            </a:extLst>
          </p:cNvPr>
          <p:cNvSpPr/>
          <p:nvPr/>
        </p:nvSpPr>
        <p:spPr>
          <a:xfrm>
            <a:off x="2190972" y="4548796"/>
            <a:ext cx="144016" cy="129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74" name="Owal 73">
            <a:extLst>
              <a:ext uri="{FF2B5EF4-FFF2-40B4-BE49-F238E27FC236}">
                <a16:creationId xmlns:a16="http://schemas.microsoft.com/office/drawing/2014/main" id="{D421BF7F-93CC-4355-B2DB-EA561592EB79}"/>
              </a:ext>
            </a:extLst>
          </p:cNvPr>
          <p:cNvSpPr/>
          <p:nvPr/>
        </p:nvSpPr>
        <p:spPr>
          <a:xfrm>
            <a:off x="1695481" y="4790256"/>
            <a:ext cx="144016" cy="129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75" name="Owal 74">
            <a:extLst>
              <a:ext uri="{FF2B5EF4-FFF2-40B4-BE49-F238E27FC236}">
                <a16:creationId xmlns:a16="http://schemas.microsoft.com/office/drawing/2014/main" id="{BFEC856C-1B3F-406F-8F20-7A0F6908C263}"/>
              </a:ext>
            </a:extLst>
          </p:cNvPr>
          <p:cNvSpPr/>
          <p:nvPr/>
        </p:nvSpPr>
        <p:spPr>
          <a:xfrm>
            <a:off x="3406574" y="4081903"/>
            <a:ext cx="144016" cy="129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76" name="Owal 75">
            <a:extLst>
              <a:ext uri="{FF2B5EF4-FFF2-40B4-BE49-F238E27FC236}">
                <a16:creationId xmlns:a16="http://schemas.microsoft.com/office/drawing/2014/main" id="{706A54F9-17CE-4797-A7AF-C6E149BAA118}"/>
              </a:ext>
            </a:extLst>
          </p:cNvPr>
          <p:cNvSpPr/>
          <p:nvPr/>
        </p:nvSpPr>
        <p:spPr>
          <a:xfrm>
            <a:off x="3943904" y="3946576"/>
            <a:ext cx="144016" cy="129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77" name="Owal 76">
            <a:extLst>
              <a:ext uri="{FF2B5EF4-FFF2-40B4-BE49-F238E27FC236}">
                <a16:creationId xmlns:a16="http://schemas.microsoft.com/office/drawing/2014/main" id="{629F04B4-CB88-4037-8FE4-5E01F3AFDB84}"/>
              </a:ext>
            </a:extLst>
          </p:cNvPr>
          <p:cNvSpPr/>
          <p:nvPr/>
        </p:nvSpPr>
        <p:spPr>
          <a:xfrm>
            <a:off x="4508583" y="3847371"/>
            <a:ext cx="144016" cy="1295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84" name="Strzałka: wygięta w górę 83">
            <a:extLst>
              <a:ext uri="{FF2B5EF4-FFF2-40B4-BE49-F238E27FC236}">
                <a16:creationId xmlns:a16="http://schemas.microsoft.com/office/drawing/2014/main" id="{2D9E2CF1-F4A1-4E91-A330-0E276FEC7B39}"/>
              </a:ext>
            </a:extLst>
          </p:cNvPr>
          <p:cNvSpPr/>
          <p:nvPr/>
        </p:nvSpPr>
        <p:spPr>
          <a:xfrm>
            <a:off x="1160563" y="2145785"/>
            <a:ext cx="3127504" cy="401839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  <p:sp>
        <p:nvSpPr>
          <p:cNvPr id="89" name="Strzałka: wygięta w górę 88">
            <a:extLst>
              <a:ext uri="{FF2B5EF4-FFF2-40B4-BE49-F238E27FC236}">
                <a16:creationId xmlns:a16="http://schemas.microsoft.com/office/drawing/2014/main" id="{DA98BCF1-981C-4448-83E2-34C55A4DEFF9}"/>
              </a:ext>
            </a:extLst>
          </p:cNvPr>
          <p:cNvSpPr/>
          <p:nvPr/>
        </p:nvSpPr>
        <p:spPr>
          <a:xfrm rot="10800000">
            <a:off x="996454" y="2452598"/>
            <a:ext cx="3127504" cy="401839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pl-PL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14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eck 214">
            <a:extLst>
              <a:ext uri="{FF2B5EF4-FFF2-40B4-BE49-F238E27FC236}">
                <a16:creationId xmlns:a16="http://schemas.microsoft.com/office/drawing/2014/main" id="{F52D582E-D05E-4C82-8E73-520125B939DD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pl-PL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341087-4E95-4FCB-9369-22F0284E0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72"/>
          <a:stretch/>
        </p:blipFill>
        <p:spPr>
          <a:xfrm>
            <a:off x="82609" y="1671648"/>
            <a:ext cx="5063784" cy="3204357"/>
          </a:xfrm>
          <a:prstGeom prst="rect">
            <a:avLst/>
          </a:prstGeom>
        </p:spPr>
      </p:pic>
      <p:pic>
        <p:nvPicPr>
          <p:cNvPr id="1026" name="Picture 2" descr="Sklepy IKEA - meble i wyposażenie wnętrz - IKEA">
            <a:extLst>
              <a:ext uri="{FF2B5EF4-FFF2-40B4-BE49-F238E27FC236}">
                <a16:creationId xmlns:a16="http://schemas.microsoft.com/office/drawing/2014/main" id="{CB5E2101-1458-40A3-A50F-9D944035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34" y="1357656"/>
            <a:ext cx="1526357" cy="6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5400092" y="2175705"/>
            <a:ext cx="3492388" cy="2700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indent="-18000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200" b="1" dirty="0"/>
              <a:t>Obiekt: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b="1" dirty="0"/>
              <a:t>     </a:t>
            </a:r>
            <a:r>
              <a:rPr lang="pl-PL" sz="1200" dirty="0"/>
              <a:t>IKEA Zakład Produkcyjny w Zbąszynku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pl-PL" sz="1200" dirty="0"/>
          </a:p>
          <a:p>
            <a:pPr marL="180000" indent="-18000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200" b="1" dirty="0"/>
              <a:t>Problem: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l-PL" sz="1200" dirty="0"/>
              <a:t>    Zacieranie się łożysk napędów wentylatorów                               wyciągowych trocin skutkujące: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zatrzymaniem produkcji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zagrożeniem pożarowym (wzrost temperatury)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2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Duże zaangażowanie służb UR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46537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eck 214">
            <a:extLst>
              <a:ext uri="{FF2B5EF4-FFF2-40B4-BE49-F238E27FC236}">
                <a16:creationId xmlns:a16="http://schemas.microsoft.com/office/drawing/2014/main" id="{F52D582E-D05E-4C82-8E73-520125B939DD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pl-PL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klepy IKEA - meble i wyposażenie wnętrz - IKEA">
            <a:extLst>
              <a:ext uri="{FF2B5EF4-FFF2-40B4-BE49-F238E27FC236}">
                <a16:creationId xmlns:a16="http://schemas.microsoft.com/office/drawing/2014/main" id="{CB5E2101-1458-40A3-A50F-9D944035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34" y="1357656"/>
            <a:ext cx="1526357" cy="6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5400092" y="2175706"/>
            <a:ext cx="3564396" cy="29163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000" indent="-18000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200" b="1" dirty="0"/>
              <a:t>Rozwiązanie: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Ciągły monitoring drgań i temperatury napędów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pl-PL" sz="12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200" b="1" dirty="0"/>
              <a:t>Realizacja: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Czujniki wibracji i temperatury QM30 (ok. 100 szt.)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Bezprzewodowa infrastruktura do przesyłania danych pomiarowych 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Software Turck for </a:t>
            </a:r>
            <a:r>
              <a:rPr lang="pl-PL" sz="1200" dirty="0" err="1"/>
              <a:t>Maintenance</a:t>
            </a:r>
            <a:r>
              <a:rPr lang="pl-PL" sz="1200" dirty="0"/>
              <a:t> do prezentacji danych i ustawiania progów ostrzegawczych i alarmowych, alarmy i powiadomienia SMS oraz e-mail, raportowanie z eksportem danych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2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2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A452CCC-709B-421D-82FF-B6B054880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9" y="1563638"/>
            <a:ext cx="5043227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25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AADCF76-1220-4679-808C-82887D3744AE}"/>
              </a:ext>
            </a:extLst>
          </p:cNvPr>
          <p:cNvSpPr/>
          <p:nvPr/>
        </p:nvSpPr>
        <p:spPr bwMode="gray">
          <a:xfrm>
            <a:off x="0" y="591530"/>
            <a:ext cx="9143999" cy="68098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eck 214">
            <a:extLst>
              <a:ext uri="{FF2B5EF4-FFF2-40B4-BE49-F238E27FC236}">
                <a16:creationId xmlns:a16="http://schemas.microsoft.com/office/drawing/2014/main" id="{F52D582E-D05E-4C82-8E73-520125B939DD}"/>
              </a:ext>
            </a:extLst>
          </p:cNvPr>
          <p:cNvSpPr/>
          <p:nvPr/>
        </p:nvSpPr>
        <p:spPr bwMode="gray">
          <a:xfrm>
            <a:off x="558800" y="495300"/>
            <a:ext cx="6245448" cy="40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defTabSz="457200">
              <a:lnSpc>
                <a:spcPct val="110000"/>
              </a:lnSpc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pl-PL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de-DE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klepy IKEA - meble i wyposażenie wnętrz - IKEA">
            <a:extLst>
              <a:ext uri="{FF2B5EF4-FFF2-40B4-BE49-F238E27FC236}">
                <a16:creationId xmlns:a16="http://schemas.microsoft.com/office/drawing/2014/main" id="{CB5E2101-1458-40A3-A50F-9D944035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34" y="1357656"/>
            <a:ext cx="1526357" cy="6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D07156D-5835-4047-BE79-91F907FE1EDD}"/>
              </a:ext>
            </a:extLst>
          </p:cNvPr>
          <p:cNvSpPr txBox="1"/>
          <p:nvPr/>
        </p:nvSpPr>
        <p:spPr>
          <a:xfrm>
            <a:off x="5400092" y="2175706"/>
            <a:ext cx="3564396" cy="29163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200" b="1" dirty="0"/>
              <a:t>Realizacja- kroki: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Określenie napędów krytycznych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b="1" dirty="0"/>
              <a:t>Audyt </a:t>
            </a:r>
            <a:r>
              <a:rPr lang="pl-PL" sz="1200" dirty="0"/>
              <a:t>– określenie ilości i punktów montażu czujników na napędach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Montaż i konfiguracja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Uruchomienie hardware i software ( w tym ustawienie progów ostrzegawczych i alarmowych)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b="1" dirty="0"/>
              <a:t>Szkolenia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l-PL" sz="1200" dirty="0"/>
              <a:t>Po ok. miesiącu analiza zebranych danych i finalne dostrojenie progów ostrzegawczych i alarmowych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200" dirty="0"/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l-PL" sz="1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8D4A07-EE8E-4A05-8A81-BA4591295C3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" y="1748619"/>
            <a:ext cx="5040060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7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ANS TURCK">
  <a:themeElements>
    <a:clrScheme name="HANS_TURCK">
      <a:dk1>
        <a:sysClr val="windowText" lastClr="000000"/>
      </a:dk1>
      <a:lt1>
        <a:sysClr val="window" lastClr="FFFFFF"/>
      </a:lt1>
      <a:dk2>
        <a:srgbClr val="878787"/>
      </a:dk2>
      <a:lt2>
        <a:srgbClr val="555555"/>
      </a:lt2>
      <a:accent1>
        <a:srgbClr val="FFCC00"/>
      </a:accent1>
      <a:accent2>
        <a:srgbClr val="FFE67E"/>
      </a:accent2>
      <a:accent3>
        <a:srgbClr val="6E2847"/>
      </a:accent3>
      <a:accent4>
        <a:srgbClr val="8D4E60"/>
      </a:accent4>
      <a:accent5>
        <a:srgbClr val="A58089"/>
      </a:accent5>
      <a:accent6>
        <a:srgbClr val="000000"/>
      </a:accent6>
      <a:hlink>
        <a:srgbClr val="000000"/>
      </a:hlink>
      <a:folHlink>
        <a:srgbClr val="000000"/>
      </a:folHlink>
    </a:clrScheme>
    <a:fontScheme name="HANS TUR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s_Turck_Template_01a_NZ.potx" id="{3AC82A39-89BB-4073-ACC3-B6D863888B17}" vid="{0FAC3E0E-4B06-4044-B5BD-7653A004AB01}"/>
    </a:ext>
  </a:extLst>
</a:theme>
</file>

<file path=ppt/theme/theme2.xml><?xml version="1.0" encoding="utf-8"?>
<a:theme xmlns:a="http://schemas.openxmlformats.org/drawingml/2006/main" name="Office Theme">
  <a:themeElements>
    <a:clrScheme name="HANS_TURCK">
      <a:dk1>
        <a:sysClr val="windowText" lastClr="000000"/>
      </a:dk1>
      <a:lt1>
        <a:sysClr val="window" lastClr="FFFFFF"/>
      </a:lt1>
      <a:dk2>
        <a:srgbClr val="878787"/>
      </a:dk2>
      <a:lt2>
        <a:srgbClr val="555555"/>
      </a:lt2>
      <a:accent1>
        <a:srgbClr val="FFCC00"/>
      </a:accent1>
      <a:accent2>
        <a:srgbClr val="FFE67E"/>
      </a:accent2>
      <a:accent3>
        <a:srgbClr val="6E2847"/>
      </a:accent3>
      <a:accent4>
        <a:srgbClr val="8D4E60"/>
      </a:accent4>
      <a:accent5>
        <a:srgbClr val="A58089"/>
      </a:accent5>
      <a:accent6>
        <a:srgbClr val="000000"/>
      </a:accent6>
      <a:hlink>
        <a:srgbClr val="000000"/>
      </a:hlink>
      <a:folHlink>
        <a:srgbClr val="000000"/>
      </a:folHlink>
    </a:clrScheme>
    <a:fontScheme name="HANS TUR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ANS_TURCK">
      <a:dk1>
        <a:sysClr val="windowText" lastClr="000000"/>
      </a:dk1>
      <a:lt1>
        <a:sysClr val="window" lastClr="FFFFFF"/>
      </a:lt1>
      <a:dk2>
        <a:srgbClr val="878787"/>
      </a:dk2>
      <a:lt2>
        <a:srgbClr val="555555"/>
      </a:lt2>
      <a:accent1>
        <a:srgbClr val="FFCC00"/>
      </a:accent1>
      <a:accent2>
        <a:srgbClr val="FFE67E"/>
      </a:accent2>
      <a:accent3>
        <a:srgbClr val="6E2847"/>
      </a:accent3>
      <a:accent4>
        <a:srgbClr val="8D4E60"/>
      </a:accent4>
      <a:accent5>
        <a:srgbClr val="A58089"/>
      </a:accent5>
      <a:accent6>
        <a:srgbClr val="000000"/>
      </a:accent6>
      <a:hlink>
        <a:srgbClr val="000000"/>
      </a:hlink>
      <a:folHlink>
        <a:srgbClr val="000000"/>
      </a:folHlink>
    </a:clrScheme>
    <a:fontScheme name="HANS TUR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spcBef>
            <a:spcPts val="300"/>
          </a:spcBef>
          <a:spcAft>
            <a:spcPts val="300"/>
          </a:spcAft>
          <a:buFont typeface="Wingdings" panose="05000000000000000000" pitchFamily="2" charset="2"/>
          <a:buChar char="§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Hans_Turck_Template_01_EXP</Template>
  <TotalTime>27978</TotalTime>
  <Words>1013</Words>
  <Application>Microsoft Office PowerPoint</Application>
  <PresentationFormat>Pokaz na ekranie (16:9)</PresentationFormat>
  <Paragraphs>218</Paragraphs>
  <Slides>19</Slides>
  <Notes>19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  <vt:variant>
        <vt:lpstr>Pokazy niestandardowe</vt:lpstr>
      </vt:variant>
      <vt:variant>
        <vt:i4>7</vt:i4>
      </vt:variant>
    </vt:vector>
  </HeadingPairs>
  <TitlesOfParts>
    <vt:vector size="32" baseType="lpstr">
      <vt:lpstr>Arial</vt:lpstr>
      <vt:lpstr>Calibri</vt:lpstr>
      <vt:lpstr>Segoe UI</vt:lpstr>
      <vt:lpstr>Symbol</vt:lpstr>
      <vt:lpstr>Wingdings</vt:lpstr>
      <vt:lpstr>HANS TURCK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Automobil</vt:lpstr>
      <vt:lpstr>Chemie</vt:lpstr>
      <vt:lpstr>Lebensmittel</vt:lpstr>
      <vt:lpstr>Pharma</vt:lpstr>
      <vt:lpstr>Intralogistik</vt:lpstr>
      <vt:lpstr>Logistik</vt:lpstr>
      <vt:lpstr>Mobile Arbeitsmaschinen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Albers, Klaus</dc:creator>
  <cp:lastModifiedBy>Deren, Andrzej</cp:lastModifiedBy>
  <cp:revision>763</cp:revision>
  <cp:lastPrinted>2020-02-26T09:59:18Z</cp:lastPrinted>
  <dcterms:created xsi:type="dcterms:W3CDTF">2019-02-04T12:23:09Z</dcterms:created>
  <dcterms:modified xsi:type="dcterms:W3CDTF">2021-10-27T09:36:30Z</dcterms:modified>
</cp:coreProperties>
</file>